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63" r:id="rId11"/>
    <p:sldId id="262" r:id="rId12"/>
    <p:sldId id="264" r:id="rId13"/>
    <p:sldId id="261" r:id="rId14"/>
    <p:sldId id="260" r:id="rId15"/>
    <p:sldId id="274" r:id="rId16"/>
    <p:sldId id="271" r:id="rId17"/>
    <p:sldId id="272" r:id="rId18"/>
    <p:sldId id="273" r:id="rId19"/>
    <p:sldId id="275" r:id="rId20"/>
    <p:sldId id="257" r:id="rId21"/>
    <p:sldId id="258" r:id="rId22"/>
    <p:sldId id="267" r:id="rId23"/>
    <p:sldId id="268" r:id="rId24"/>
    <p:sldId id="269" r:id="rId25"/>
    <p:sldId id="270" r:id="rId26"/>
    <p:sldId id="265" r:id="rId27"/>
    <p:sldId id="266" r:id="rId28"/>
    <p:sldId id="277" r:id="rId29"/>
    <p:sldId id="276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PT\AA%20kegiatan%202014%20PRPT\RAJUNGAN%20APRI\LAPORAN%20SURVEY%20RAJUNGAN%202014\IGNA%20Pengerjaan%20Rajunga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800" dirty="0">
                <a:solidFill>
                  <a:schemeClr val="tx1"/>
                </a:solidFill>
              </a:rPr>
              <a:t>Trend of catch, effort and CPUE</a:t>
            </a:r>
          </a:p>
          <a:p>
            <a:pPr>
              <a:defRPr/>
            </a:pPr>
            <a:r>
              <a:rPr lang="id-ID" sz="1800" dirty="0">
                <a:solidFill>
                  <a:schemeClr val="tx1"/>
                </a:solidFill>
              </a:rPr>
              <a:t>of BSC in Java Sea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'Rajungan 712 (new)'!$AB$122</c:f>
              <c:strCache>
                <c:ptCount val="1"/>
                <c:pt idx="0">
                  <c:v>Catch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'Rajungan 712 (new)'!$AA$123:$AA$134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'Rajungan 712 (new)'!$AB$123:$AB$134</c:f>
              <c:numCache>
                <c:formatCode>0</c:formatCode>
                <c:ptCount val="12"/>
                <c:pt idx="0">
                  <c:v>10274.9</c:v>
                </c:pt>
                <c:pt idx="1">
                  <c:v>7700.9</c:v>
                </c:pt>
                <c:pt idx="2">
                  <c:v>13985.6</c:v>
                </c:pt>
                <c:pt idx="3">
                  <c:v>8140.4</c:v>
                </c:pt>
                <c:pt idx="4">
                  <c:v>8316.7999999999993</c:v>
                </c:pt>
                <c:pt idx="5">
                  <c:v>13983</c:v>
                </c:pt>
                <c:pt idx="6">
                  <c:v>14899</c:v>
                </c:pt>
                <c:pt idx="7">
                  <c:v>20041</c:v>
                </c:pt>
                <c:pt idx="8">
                  <c:v>15557</c:v>
                </c:pt>
                <c:pt idx="9">
                  <c:v>18566</c:v>
                </c:pt>
                <c:pt idx="10">
                  <c:v>19301</c:v>
                </c:pt>
                <c:pt idx="11">
                  <c:v>19045.099999999999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'Rajungan 712 (new)'!$AC$122</c:f>
              <c:strCache>
                <c:ptCount val="1"/>
                <c:pt idx="0">
                  <c:v>Effort *10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'Rajungan 712 (new)'!$AA$123:$AA$134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'Rajungan 712 (new)'!$AC$123:$AC$134</c:f>
              <c:numCache>
                <c:formatCode>0</c:formatCode>
                <c:ptCount val="12"/>
                <c:pt idx="0">
                  <c:v>2803.1489999999999</c:v>
                </c:pt>
                <c:pt idx="1">
                  <c:v>2756.6055999999999</c:v>
                </c:pt>
                <c:pt idx="2">
                  <c:v>15125.263500000001</c:v>
                </c:pt>
                <c:pt idx="3">
                  <c:v>16026.171200000001</c:v>
                </c:pt>
                <c:pt idx="4">
                  <c:v>23839.518100000001</c:v>
                </c:pt>
                <c:pt idx="5">
                  <c:v>5168.0380000000005</c:v>
                </c:pt>
                <c:pt idx="6">
                  <c:v>7352.1801000000005</c:v>
                </c:pt>
                <c:pt idx="7">
                  <c:v>5911.9842999999992</c:v>
                </c:pt>
                <c:pt idx="8">
                  <c:v>4222.0608999999995</c:v>
                </c:pt>
                <c:pt idx="9">
                  <c:v>3177.9398999999999</c:v>
                </c:pt>
                <c:pt idx="10">
                  <c:v>3853.1483999999996</c:v>
                </c:pt>
                <c:pt idx="11">
                  <c:v>12519.02232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'Rajungan 712 (new)'!$AD$122</c:f>
              <c:strCache>
                <c:ptCount val="1"/>
                <c:pt idx="0">
                  <c:v>CPUE *0.0001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'Rajungan 712 (new)'!$AA$123:$AA$134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'Rajungan 712 (new)'!$AD$123:$AD$134</c:f>
              <c:numCache>
                <c:formatCode>0</c:formatCode>
                <c:ptCount val="12"/>
                <c:pt idx="0">
                  <c:v>3665.4847815795738</c:v>
                </c:pt>
                <c:pt idx="1">
                  <c:v>2793.6169033393826</c:v>
                </c:pt>
                <c:pt idx="2">
                  <c:v>924.65165978761297</c:v>
                </c:pt>
                <c:pt idx="3">
                  <c:v>507.94415574444878</c:v>
                </c:pt>
                <c:pt idx="4">
                  <c:v>348.86611235652447</c:v>
                </c:pt>
                <c:pt idx="5">
                  <c:v>2705.6689598644589</c:v>
                </c:pt>
                <c:pt idx="6">
                  <c:v>2026.4737530028676</c:v>
                </c:pt>
                <c:pt idx="7">
                  <c:v>3389.89398195797</c:v>
                </c:pt>
                <c:pt idx="8">
                  <c:v>3684.6934159571219</c:v>
                </c:pt>
                <c:pt idx="9">
                  <c:v>5842.1495006875366</c:v>
                </c:pt>
                <c:pt idx="10">
                  <c:v>5009.1504391577555</c:v>
                </c:pt>
                <c:pt idx="11">
                  <c:v>1521.2929183434826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274568"/>
        <c:axId val="189273392"/>
      </c:lineChart>
      <c:catAx>
        <c:axId val="189274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89273392"/>
        <c:crosses val="autoZero"/>
        <c:auto val="0"/>
        <c:lblAlgn val="ctr"/>
        <c:lblOffset val="100"/>
        <c:noMultiLvlLbl val="0"/>
      </c:catAx>
      <c:valAx>
        <c:axId val="18927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89274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028269706772995E-2"/>
          <c:y val="2.7139015758081704E-2"/>
          <c:w val="0.86251720058593473"/>
          <c:h val="0.8392158112377837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2"/>
              </a:solidFill>
            </c:spPr>
          </c:marker>
          <c:trendline>
            <c:spPr>
              <a:ln w="15875">
                <a:solidFill>
                  <a:schemeClr val="tx1"/>
                </a:solidFill>
              </a:ln>
            </c:spPr>
            <c:trendlineType val="exp"/>
            <c:dispRSqr val="1"/>
            <c:dispEq val="1"/>
            <c:trendlineLbl>
              <c:layout>
                <c:manualLayout>
                  <c:x val="-8.1049441121285495E-2"/>
                  <c:y val="-0.462651250872122"/>
                </c:manualLayout>
              </c:layout>
              <c:numFmt formatCode="#,##0.0000000" sourceLinked="0"/>
              <c:txPr>
                <a:bodyPr/>
                <a:lstStyle/>
                <a:p>
                  <a:pPr>
                    <a:defRPr sz="1200"/>
                  </a:pPr>
                  <a:endParaRPr lang="id-ID"/>
                </a:p>
              </c:txPr>
            </c:trendlineLbl>
          </c:trendline>
          <c:xVal>
            <c:numRef>
              <c:f>'Rajungan 712 (new)'!$C$54:$C$65</c:f>
              <c:numCache>
                <c:formatCode>General</c:formatCode>
                <c:ptCount val="12"/>
                <c:pt idx="0">
                  <c:v>28031.489999999998</c:v>
                </c:pt>
                <c:pt idx="1">
                  <c:v>27566.055999999997</c:v>
                </c:pt>
                <c:pt idx="2">
                  <c:v>151252.63500000001</c:v>
                </c:pt>
                <c:pt idx="3">
                  <c:v>160261.712</c:v>
                </c:pt>
                <c:pt idx="4">
                  <c:v>238395.18100000001</c:v>
                </c:pt>
                <c:pt idx="5">
                  <c:v>51680.380000000005</c:v>
                </c:pt>
                <c:pt idx="6">
                  <c:v>73521.801000000007</c:v>
                </c:pt>
                <c:pt idx="7">
                  <c:v>59119.842999999993</c:v>
                </c:pt>
                <c:pt idx="8">
                  <c:v>42220.608999999997</c:v>
                </c:pt>
                <c:pt idx="9">
                  <c:v>31779.398999999998</c:v>
                </c:pt>
                <c:pt idx="10">
                  <c:v>38531.483999999997</c:v>
                </c:pt>
                <c:pt idx="11">
                  <c:v>125190.22320000001</c:v>
                </c:pt>
              </c:numCache>
            </c:numRef>
          </c:xVal>
          <c:yVal>
            <c:numRef>
              <c:f>'Rajungan 712 (new)'!$D$54:$D$65</c:f>
              <c:numCache>
                <c:formatCode>General</c:formatCode>
                <c:ptCount val="12"/>
                <c:pt idx="0">
                  <c:v>0.36654847815795738</c:v>
                </c:pt>
                <c:pt idx="1">
                  <c:v>0.27936169033393826</c:v>
                </c:pt>
                <c:pt idx="2">
                  <c:v>9.2465165978761296E-2</c:v>
                </c:pt>
                <c:pt idx="3">
                  <c:v>5.0794415574444876E-2</c:v>
                </c:pt>
                <c:pt idx="4">
                  <c:v>3.4886611235652447E-2</c:v>
                </c:pt>
                <c:pt idx="5">
                  <c:v>0.2705668959864459</c:v>
                </c:pt>
                <c:pt idx="6">
                  <c:v>0.20264737530028676</c:v>
                </c:pt>
                <c:pt idx="7">
                  <c:v>0.33898939819579699</c:v>
                </c:pt>
                <c:pt idx="8">
                  <c:v>0.36846934159571221</c:v>
                </c:pt>
                <c:pt idx="9">
                  <c:v>0.58421495006875368</c:v>
                </c:pt>
                <c:pt idx="10">
                  <c:v>0.50091504391577557</c:v>
                </c:pt>
                <c:pt idx="11">
                  <c:v>0.15212929183434826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73784"/>
        <c:axId val="189278488"/>
      </c:scatterChart>
      <c:valAx>
        <c:axId val="1892737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189278488"/>
        <c:crosses val="autoZero"/>
        <c:crossBetween val="midCat"/>
      </c:valAx>
      <c:valAx>
        <c:axId val="189278488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89273784"/>
        <c:crosses val="autoZero"/>
        <c:crossBetween val="midCat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03981577774476"/>
          <c:y val="6.6265534579415628E-2"/>
          <c:w val="0.8306016936562175"/>
          <c:h val="0.85121734591145648"/>
        </c:manualLayout>
      </c:layout>
      <c:scatterChart>
        <c:scatterStyle val="lineMarker"/>
        <c:varyColors val="0"/>
        <c:ser>
          <c:idx val="0"/>
          <c:order val="0"/>
          <c:tx>
            <c:v>Fox</c:v>
          </c:tx>
          <c:spPr>
            <a:ln w="4445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'Rajungan 712 (new)'!$K$87:$K$196</c:f>
              <c:numCache>
                <c:formatCode>General</c:formatCode>
                <c:ptCount val="110"/>
                <c:pt idx="0">
                  <c:v>1000</c:v>
                </c:pt>
                <c:pt idx="1">
                  <c:v>3000</c:v>
                </c:pt>
                <c:pt idx="2">
                  <c:v>5000</c:v>
                </c:pt>
                <c:pt idx="3">
                  <c:v>7000</c:v>
                </c:pt>
                <c:pt idx="4">
                  <c:v>9000</c:v>
                </c:pt>
                <c:pt idx="5">
                  <c:v>11000</c:v>
                </c:pt>
                <c:pt idx="6">
                  <c:v>13000</c:v>
                </c:pt>
                <c:pt idx="7">
                  <c:v>15000</c:v>
                </c:pt>
                <c:pt idx="8">
                  <c:v>17000</c:v>
                </c:pt>
                <c:pt idx="9">
                  <c:v>19000</c:v>
                </c:pt>
                <c:pt idx="10">
                  <c:v>21000</c:v>
                </c:pt>
                <c:pt idx="11">
                  <c:v>23000</c:v>
                </c:pt>
                <c:pt idx="12">
                  <c:v>25000</c:v>
                </c:pt>
                <c:pt idx="13">
                  <c:v>27000</c:v>
                </c:pt>
                <c:pt idx="14">
                  <c:v>29000</c:v>
                </c:pt>
                <c:pt idx="15">
                  <c:v>31000</c:v>
                </c:pt>
                <c:pt idx="16">
                  <c:v>33000</c:v>
                </c:pt>
                <c:pt idx="17">
                  <c:v>35000</c:v>
                </c:pt>
                <c:pt idx="18">
                  <c:v>37000</c:v>
                </c:pt>
                <c:pt idx="19">
                  <c:v>39000</c:v>
                </c:pt>
                <c:pt idx="20">
                  <c:v>41000</c:v>
                </c:pt>
                <c:pt idx="21">
                  <c:v>43000</c:v>
                </c:pt>
                <c:pt idx="22">
                  <c:v>45000</c:v>
                </c:pt>
                <c:pt idx="23">
                  <c:v>47000</c:v>
                </c:pt>
                <c:pt idx="24">
                  <c:v>49000</c:v>
                </c:pt>
                <c:pt idx="25">
                  <c:v>51000</c:v>
                </c:pt>
                <c:pt idx="26">
                  <c:v>53000</c:v>
                </c:pt>
                <c:pt idx="27">
                  <c:v>55000</c:v>
                </c:pt>
                <c:pt idx="28">
                  <c:v>57000</c:v>
                </c:pt>
                <c:pt idx="29">
                  <c:v>59000</c:v>
                </c:pt>
                <c:pt idx="30">
                  <c:v>61000</c:v>
                </c:pt>
                <c:pt idx="31">
                  <c:v>63000</c:v>
                </c:pt>
                <c:pt idx="32">
                  <c:v>65000</c:v>
                </c:pt>
                <c:pt idx="33">
                  <c:v>67000</c:v>
                </c:pt>
                <c:pt idx="34">
                  <c:v>69000</c:v>
                </c:pt>
                <c:pt idx="35">
                  <c:v>71000</c:v>
                </c:pt>
                <c:pt idx="36">
                  <c:v>73000</c:v>
                </c:pt>
                <c:pt idx="37">
                  <c:v>75000</c:v>
                </c:pt>
                <c:pt idx="38">
                  <c:v>77000</c:v>
                </c:pt>
                <c:pt idx="39">
                  <c:v>79000</c:v>
                </c:pt>
                <c:pt idx="40">
                  <c:v>81000</c:v>
                </c:pt>
                <c:pt idx="41">
                  <c:v>83000</c:v>
                </c:pt>
                <c:pt idx="42">
                  <c:v>85000</c:v>
                </c:pt>
                <c:pt idx="43">
                  <c:v>87000</c:v>
                </c:pt>
                <c:pt idx="44">
                  <c:v>89000</c:v>
                </c:pt>
                <c:pt idx="45">
                  <c:v>91000</c:v>
                </c:pt>
                <c:pt idx="46">
                  <c:v>93000</c:v>
                </c:pt>
                <c:pt idx="47">
                  <c:v>95000</c:v>
                </c:pt>
                <c:pt idx="48">
                  <c:v>97000</c:v>
                </c:pt>
                <c:pt idx="49">
                  <c:v>99000</c:v>
                </c:pt>
                <c:pt idx="50">
                  <c:v>101000</c:v>
                </c:pt>
                <c:pt idx="51">
                  <c:v>103000</c:v>
                </c:pt>
                <c:pt idx="52">
                  <c:v>105000</c:v>
                </c:pt>
                <c:pt idx="53">
                  <c:v>107000</c:v>
                </c:pt>
                <c:pt idx="54">
                  <c:v>109000</c:v>
                </c:pt>
                <c:pt idx="55">
                  <c:v>111000</c:v>
                </c:pt>
                <c:pt idx="56">
                  <c:v>113000</c:v>
                </c:pt>
                <c:pt idx="57">
                  <c:v>115000</c:v>
                </c:pt>
                <c:pt idx="58">
                  <c:v>117000</c:v>
                </c:pt>
                <c:pt idx="59">
                  <c:v>119000</c:v>
                </c:pt>
                <c:pt idx="60">
                  <c:v>121000</c:v>
                </c:pt>
                <c:pt idx="61">
                  <c:v>123000</c:v>
                </c:pt>
                <c:pt idx="62">
                  <c:v>125000</c:v>
                </c:pt>
                <c:pt idx="63">
                  <c:v>127000</c:v>
                </c:pt>
                <c:pt idx="64">
                  <c:v>129000</c:v>
                </c:pt>
                <c:pt idx="65">
                  <c:v>131000</c:v>
                </c:pt>
                <c:pt idx="66">
                  <c:v>133000</c:v>
                </c:pt>
                <c:pt idx="67">
                  <c:v>135000</c:v>
                </c:pt>
                <c:pt idx="68">
                  <c:v>137000</c:v>
                </c:pt>
                <c:pt idx="69">
                  <c:v>139000</c:v>
                </c:pt>
                <c:pt idx="70">
                  <c:v>141000</c:v>
                </c:pt>
                <c:pt idx="71">
                  <c:v>143000</c:v>
                </c:pt>
                <c:pt idx="72">
                  <c:v>145000</c:v>
                </c:pt>
                <c:pt idx="73">
                  <c:v>147000</c:v>
                </c:pt>
                <c:pt idx="74">
                  <c:v>149000</c:v>
                </c:pt>
                <c:pt idx="75">
                  <c:v>151000</c:v>
                </c:pt>
                <c:pt idx="76">
                  <c:v>153000</c:v>
                </c:pt>
                <c:pt idx="77">
                  <c:v>155000</c:v>
                </c:pt>
                <c:pt idx="78">
                  <c:v>157000</c:v>
                </c:pt>
                <c:pt idx="79">
                  <c:v>159000</c:v>
                </c:pt>
                <c:pt idx="80">
                  <c:v>161000</c:v>
                </c:pt>
                <c:pt idx="81">
                  <c:v>163000</c:v>
                </c:pt>
                <c:pt idx="82">
                  <c:v>165000</c:v>
                </c:pt>
                <c:pt idx="83">
                  <c:v>167000</c:v>
                </c:pt>
                <c:pt idx="84">
                  <c:v>169000</c:v>
                </c:pt>
                <c:pt idx="85">
                  <c:v>171000</c:v>
                </c:pt>
                <c:pt idx="86">
                  <c:v>173000</c:v>
                </c:pt>
                <c:pt idx="87">
                  <c:v>175000</c:v>
                </c:pt>
                <c:pt idx="88">
                  <c:v>177000</c:v>
                </c:pt>
                <c:pt idx="89">
                  <c:v>179000</c:v>
                </c:pt>
                <c:pt idx="90">
                  <c:v>181000</c:v>
                </c:pt>
                <c:pt idx="91">
                  <c:v>183000</c:v>
                </c:pt>
                <c:pt idx="92">
                  <c:v>185000</c:v>
                </c:pt>
                <c:pt idx="93">
                  <c:v>187000</c:v>
                </c:pt>
                <c:pt idx="94">
                  <c:v>189000</c:v>
                </c:pt>
                <c:pt idx="95">
                  <c:v>191000</c:v>
                </c:pt>
                <c:pt idx="96">
                  <c:v>193000</c:v>
                </c:pt>
                <c:pt idx="97">
                  <c:v>195000</c:v>
                </c:pt>
                <c:pt idx="98">
                  <c:v>197000</c:v>
                </c:pt>
                <c:pt idx="99">
                  <c:v>199000</c:v>
                </c:pt>
                <c:pt idx="100">
                  <c:v>201000</c:v>
                </c:pt>
                <c:pt idx="101">
                  <c:v>203000</c:v>
                </c:pt>
                <c:pt idx="102">
                  <c:v>205000</c:v>
                </c:pt>
                <c:pt idx="103">
                  <c:v>207000</c:v>
                </c:pt>
                <c:pt idx="104">
                  <c:v>209000</c:v>
                </c:pt>
                <c:pt idx="105">
                  <c:v>211000</c:v>
                </c:pt>
                <c:pt idx="106">
                  <c:v>213000</c:v>
                </c:pt>
                <c:pt idx="107">
                  <c:v>215000</c:v>
                </c:pt>
                <c:pt idx="108">
                  <c:v>217000</c:v>
                </c:pt>
                <c:pt idx="109">
                  <c:v>219000</c:v>
                </c:pt>
              </c:numCache>
            </c:numRef>
          </c:xVal>
          <c:yVal>
            <c:numRef>
              <c:f>'Rajungan 712 (new)'!$L$87:$L$196</c:f>
              <c:numCache>
                <c:formatCode>General</c:formatCode>
                <c:ptCount val="110"/>
                <c:pt idx="0">
                  <c:v>590.19238200144628</c:v>
                </c:pt>
                <c:pt idx="1">
                  <c:v>1725.8256344174645</c:v>
                </c:pt>
                <c:pt idx="2">
                  <c:v>2803.6753694823615</c:v>
                </c:pt>
                <c:pt idx="3">
                  <c:v>3825.9370780988947</c:v>
                </c:pt>
                <c:pt idx="4">
                  <c:v>4794.7321825516292</c:v>
                </c:pt>
                <c:pt idx="5">
                  <c:v>5712.1103781433894</c:v>
                </c:pt>
                <c:pt idx="6">
                  <c:v>6580.0519037788381</c:v>
                </c:pt>
                <c:pt idx="7">
                  <c:v>7400.4697435909893</c:v>
                </c:pt>
                <c:pt idx="8">
                  <c:v>8175.2117616459518</c:v>
                </c:pt>
                <c:pt idx="9">
                  <c:v>8906.0627717023162</c:v>
                </c:pt>
                <c:pt idx="10">
                  <c:v>9594.746543944515</c:v>
                </c:pt>
                <c:pt idx="11">
                  <c:v>10242.927750553847</c:v>
                </c:pt>
                <c:pt idx="12">
                  <c:v>10852.213851927048</c:v>
                </c:pt>
                <c:pt idx="13">
                  <c:v>11424.156925299714</c:v>
                </c:pt>
                <c:pt idx="14">
                  <c:v>11960.255437481122</c:v>
                </c:pt>
                <c:pt idx="15">
                  <c:v>12461.95596335739</c:v>
                </c:pt>
                <c:pt idx="16">
                  <c:v>12930.654851771964</c:v>
                </c:pt>
                <c:pt idx="17">
                  <c:v>13367.699840345655</c:v>
                </c:pt>
                <c:pt idx="18">
                  <c:v>13774.391620753135</c:v>
                </c:pt>
                <c:pt idx="19">
                  <c:v>14151.985355928748</c:v>
                </c:pt>
                <c:pt idx="20">
                  <c:v>14501.692150631663</c:v>
                </c:pt>
                <c:pt idx="21">
                  <c:v>14824.680476758784</c:v>
                </c:pt>
                <c:pt idx="22">
                  <c:v>15122.077554753563</c:v>
                </c:pt>
                <c:pt idx="23">
                  <c:v>15394.970692419503</c:v>
                </c:pt>
                <c:pt idx="24">
                  <c:v>15644.408582409022</c:v>
                </c:pt>
                <c:pt idx="25">
                  <c:v>15871.40255962146</c:v>
                </c:pt>
                <c:pt idx="26">
                  <c:v>16076.9278197079</c:v>
                </c:pt>
                <c:pt idx="27">
                  <c:v>16261.924599845584</c:v>
                </c:pt>
                <c:pt idx="28">
                  <c:v>16427.29932291084</c:v>
                </c:pt>
                <c:pt idx="29">
                  <c:v>16573.92570614634</c:v>
                </c:pt>
                <c:pt idx="30">
                  <c:v>16702.645835386695</c:v>
                </c:pt>
                <c:pt idx="31">
                  <c:v>16814.271205875004</c:v>
                </c:pt>
                <c:pt idx="32">
                  <c:v>16909.583730673101</c:v>
                </c:pt>
                <c:pt idx="33">
                  <c:v>16989.336717638638</c:v>
                </c:pt>
                <c:pt idx="34">
                  <c:v>17054.255815913799</c:v>
                </c:pt>
                <c:pt idx="35">
                  <c:v>17105.039932842705</c:v>
                </c:pt>
                <c:pt idx="36">
                  <c:v>17142.362122207673</c:v>
                </c:pt>
                <c:pt idx="37">
                  <c:v>17166.870444648488</c:v>
                </c:pt>
                <c:pt idx="38">
                  <c:v>17179.188801103293</c:v>
                </c:pt>
                <c:pt idx="39">
                  <c:v>17179.917740085326</c:v>
                </c:pt>
                <c:pt idx="40">
                  <c:v>17169.635239585543</c:v>
                </c:pt>
                <c:pt idx="41">
                  <c:v>17148.897464368249</c:v>
                </c:pt>
                <c:pt idx="42">
                  <c:v>17118.239499403924</c:v>
                </c:pt>
                <c:pt idx="43">
                  <c:v>17078.176060161903</c:v>
                </c:pt>
                <c:pt idx="44">
                  <c:v>17029.202180464006</c:v>
                </c:pt>
                <c:pt idx="45">
                  <c:v>16971.793878579712</c:v>
                </c:pt>
                <c:pt idx="46">
                  <c:v>16906.408802223326</c:v>
                </c:pt>
                <c:pt idx="47">
                  <c:v>16833.486853094077</c:v>
                </c:pt>
                <c:pt idx="48">
                  <c:v>16753.450791581367</c:v>
                </c:pt>
                <c:pt idx="49">
                  <c:v>16666.706822238659</c:v>
                </c:pt>
                <c:pt idx="50">
                  <c:v>16573.645160611966</c:v>
                </c:pt>
                <c:pt idx="51">
                  <c:v>16474.640581991451</c:v>
                </c:pt>
                <c:pt idx="52">
                  <c:v>16370.052952637738</c:v>
                </c:pt>
                <c:pt idx="53">
                  <c:v>16260.227744018372</c:v>
                </c:pt>
                <c:pt idx="54">
                  <c:v>16145.49653057389</c:v>
                </c:pt>
                <c:pt idx="55">
                  <c:v>16026.177471517498</c:v>
                </c:pt>
                <c:pt idx="56">
                  <c:v>15902.575777157561</c:v>
                </c:pt>
                <c:pt idx="57">
                  <c:v>15774.984160217451</c:v>
                </c:pt>
                <c:pt idx="58">
                  <c:v>15643.683272613252</c:v>
                </c:pt>
                <c:pt idx="59">
                  <c:v>15508.94212813609</c:v>
                </c:pt>
                <c:pt idx="60">
                  <c:v>15371.018511472599</c:v>
                </c:pt>
                <c:pt idx="61">
                  <c:v>15230.159373984141</c:v>
                </c:pt>
                <c:pt idx="62">
                  <c:v>15086.60121665278</c:v>
                </c:pt>
                <c:pt idx="63">
                  <c:v>14940.570460589903</c:v>
                </c:pt>
                <c:pt idx="64">
                  <c:v>14792.283805491637</c:v>
                </c:pt>
                <c:pt idx="65">
                  <c:v>14641.94857641355</c:v>
                </c:pt>
                <c:pt idx="66">
                  <c:v>14489.763059226172</c:v>
                </c:pt>
                <c:pt idx="67">
                  <c:v>14335.916825102013</c:v>
                </c:pt>
                <c:pt idx="68">
                  <c:v>14180.591044374161</c:v>
                </c:pt>
                <c:pt idx="69">
                  <c:v>14023.958790096502</c:v>
                </c:pt>
                <c:pt idx="70">
                  <c:v>13866.185331625638</c:v>
                </c:pt>
                <c:pt idx="71">
                  <c:v>13707.428418534957</c:v>
                </c:pt>
                <c:pt idx="72">
                  <c:v>13547.83855516201</c:v>
                </c:pt>
                <c:pt idx="73">
                  <c:v>13387.559266081382</c:v>
                </c:pt>
                <c:pt idx="74">
                  <c:v>13226.727352786289</c:v>
                </c:pt>
                <c:pt idx="75">
                  <c:v>13065.473141853789</c:v>
                </c:pt>
                <c:pt idx="76">
                  <c:v>12903.920724860065</c:v>
                </c:pt>
                <c:pt idx="77">
                  <c:v>12742.188190304372</c:v>
                </c:pt>
                <c:pt idx="78">
                  <c:v>12580.387847792244</c:v>
                </c:pt>
                <c:pt idx="79">
                  <c:v>12418.626444721145</c:v>
                </c:pt>
                <c:pt idx="80">
                  <c:v>12257.00537570441</c:v>
                </c:pt>
                <c:pt idx="81">
                  <c:v>12095.620884961994</c:v>
                </c:pt>
                <c:pt idx="82">
                  <c:v>11934.564261899908</c:v>
                </c:pt>
                <c:pt idx="83">
                  <c:v>11773.92203009329</c:v>
                </c:pt>
                <c:pt idx="84">
                  <c:v>11613.776129881611</c:v>
                </c:pt>
                <c:pt idx="85">
                  <c:v>11454.204094778246</c:v>
                </c:pt>
                <c:pt idx="86">
                  <c:v>11295.279221890409</c:v>
                </c:pt>
                <c:pt idx="87">
                  <c:v>11137.07073653951</c:v>
                </c:pt>
                <c:pt idx="88">
                  <c:v>10979.643951266327</c:v>
                </c:pt>
                <c:pt idx="89">
                  <c:v>10823.060419399571</c:v>
                </c:pt>
                <c:pt idx="90">
                  <c:v>10667.378083361133</c:v>
                </c:pt>
                <c:pt idx="91">
                  <c:v>10512.651417875999</c:v>
                </c:pt>
                <c:pt idx="92">
                  <c:v>10358.931568249627</c:v>
                </c:pt>
                <c:pt idx="93">
                  <c:v>10206.266483870613</c:v>
                </c:pt>
                <c:pt idx="94">
                  <c:v>10054.701047091745</c:v>
                </c:pt>
                <c:pt idx="95">
                  <c:v>9904.2771976377462</c:v>
                </c:pt>
                <c:pt idx="96">
                  <c:v>9755.034052683448</c:v>
                </c:pt>
                <c:pt idx="97">
                  <c:v>9607.0080227418857</c:v>
                </c:pt>
                <c:pt idx="98">
                  <c:v>9460.232923497344</c:v>
                </c:pt>
                <c:pt idx="99">
                  <c:v>9314.740083714285</c:v>
                </c:pt>
                <c:pt idx="100">
                  <c:v>9170.5584493491588</c:v>
                </c:pt>
                <c:pt idx="101">
                  <c:v>9027.7146839880515</c:v>
                </c:pt>
                <c:pt idx="102">
                  <c:v>8886.2332657293682</c:v>
                </c:pt>
                <c:pt idx="103">
                  <c:v>8746.136580627166</c:v>
                </c:pt>
                <c:pt idx="104">
                  <c:v>8607.4450128070621</c:v>
                </c:pt>
                <c:pt idx="105">
                  <c:v>8470.1770313631896</c:v>
                </c:pt>
                <c:pt idx="106">
                  <c:v>8334.3492741414229</c:v>
                </c:pt>
                <c:pt idx="107">
                  <c:v>8199.9766285107235</c:v>
                </c:pt>
                <c:pt idx="108">
                  <c:v>8067.0723092213047</c:v>
                </c:pt>
                <c:pt idx="109">
                  <c:v>7935.647933445367</c:v>
                </c:pt>
              </c:numCache>
            </c:numRef>
          </c:yVal>
          <c:smooth val="0"/>
        </c:ser>
        <c:ser>
          <c:idx val="1"/>
          <c:order val="1"/>
          <c:tx>
            <c:v>Aktual</c:v>
          </c:tx>
          <c:marker>
            <c:symbol val="circle"/>
            <c:size val="7"/>
            <c:spPr>
              <a:solidFill>
                <a:srgbClr val="4F81BD"/>
              </a:solidFill>
              <a:ln>
                <a:solidFill>
                  <a:prstClr val="black"/>
                </a:solidFill>
              </a:ln>
            </c:spPr>
          </c:marker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5.2777777777777778E-2"/>
                  <c:y val="-5.5555555555555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8.8888888888888892E-2"/>
                  <c:y val="4.243778136006664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/>
                      <a:t>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r>
                      <a:rPr lang="en-US"/>
                      <a:t>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en-US"/>
                      <a:t>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'Rajungan 712 (new)'!$K$87:$K$196</c:f>
              <c:numCache>
                <c:formatCode>General</c:formatCode>
                <c:ptCount val="110"/>
                <c:pt idx="0">
                  <c:v>1000</c:v>
                </c:pt>
                <c:pt idx="1">
                  <c:v>3000</c:v>
                </c:pt>
                <c:pt idx="2">
                  <c:v>5000</c:v>
                </c:pt>
                <c:pt idx="3">
                  <c:v>7000</c:v>
                </c:pt>
                <c:pt idx="4">
                  <c:v>9000</c:v>
                </c:pt>
                <c:pt idx="5">
                  <c:v>11000</c:v>
                </c:pt>
                <c:pt idx="6">
                  <c:v>13000</c:v>
                </c:pt>
                <c:pt idx="7">
                  <c:v>15000</c:v>
                </c:pt>
                <c:pt idx="8">
                  <c:v>17000</c:v>
                </c:pt>
                <c:pt idx="9">
                  <c:v>19000</c:v>
                </c:pt>
                <c:pt idx="10">
                  <c:v>21000</c:v>
                </c:pt>
                <c:pt idx="11">
                  <c:v>23000</c:v>
                </c:pt>
                <c:pt idx="12">
                  <c:v>25000</c:v>
                </c:pt>
                <c:pt idx="13">
                  <c:v>27000</c:v>
                </c:pt>
                <c:pt idx="14">
                  <c:v>29000</c:v>
                </c:pt>
                <c:pt idx="15">
                  <c:v>31000</c:v>
                </c:pt>
                <c:pt idx="16">
                  <c:v>33000</c:v>
                </c:pt>
                <c:pt idx="17">
                  <c:v>35000</c:v>
                </c:pt>
                <c:pt idx="18">
                  <c:v>37000</c:v>
                </c:pt>
                <c:pt idx="19">
                  <c:v>39000</c:v>
                </c:pt>
                <c:pt idx="20">
                  <c:v>41000</c:v>
                </c:pt>
                <c:pt idx="21">
                  <c:v>43000</c:v>
                </c:pt>
                <c:pt idx="22">
                  <c:v>45000</c:v>
                </c:pt>
                <c:pt idx="23">
                  <c:v>47000</c:v>
                </c:pt>
                <c:pt idx="24">
                  <c:v>49000</c:v>
                </c:pt>
                <c:pt idx="25">
                  <c:v>51000</c:v>
                </c:pt>
                <c:pt idx="26">
                  <c:v>53000</c:v>
                </c:pt>
                <c:pt idx="27">
                  <c:v>55000</c:v>
                </c:pt>
                <c:pt idx="28">
                  <c:v>57000</c:v>
                </c:pt>
                <c:pt idx="29">
                  <c:v>59000</c:v>
                </c:pt>
                <c:pt idx="30">
                  <c:v>61000</c:v>
                </c:pt>
                <c:pt idx="31">
                  <c:v>63000</c:v>
                </c:pt>
                <c:pt idx="32">
                  <c:v>65000</c:v>
                </c:pt>
                <c:pt idx="33">
                  <c:v>67000</c:v>
                </c:pt>
                <c:pt idx="34">
                  <c:v>69000</c:v>
                </c:pt>
                <c:pt idx="35">
                  <c:v>71000</c:v>
                </c:pt>
                <c:pt idx="36">
                  <c:v>73000</c:v>
                </c:pt>
                <c:pt idx="37">
                  <c:v>75000</c:v>
                </c:pt>
                <c:pt idx="38">
                  <c:v>77000</c:v>
                </c:pt>
                <c:pt idx="39">
                  <c:v>79000</c:v>
                </c:pt>
                <c:pt idx="40">
                  <c:v>81000</c:v>
                </c:pt>
                <c:pt idx="41">
                  <c:v>83000</c:v>
                </c:pt>
                <c:pt idx="42">
                  <c:v>85000</c:v>
                </c:pt>
                <c:pt idx="43">
                  <c:v>87000</c:v>
                </c:pt>
                <c:pt idx="44">
                  <c:v>89000</c:v>
                </c:pt>
                <c:pt idx="45">
                  <c:v>91000</c:v>
                </c:pt>
                <c:pt idx="46">
                  <c:v>93000</c:v>
                </c:pt>
                <c:pt idx="47">
                  <c:v>95000</c:v>
                </c:pt>
                <c:pt idx="48">
                  <c:v>97000</c:v>
                </c:pt>
                <c:pt idx="49">
                  <c:v>99000</c:v>
                </c:pt>
                <c:pt idx="50">
                  <c:v>101000</c:v>
                </c:pt>
                <c:pt idx="51">
                  <c:v>103000</c:v>
                </c:pt>
                <c:pt idx="52">
                  <c:v>105000</c:v>
                </c:pt>
                <c:pt idx="53">
                  <c:v>107000</c:v>
                </c:pt>
                <c:pt idx="54">
                  <c:v>109000</c:v>
                </c:pt>
                <c:pt idx="55">
                  <c:v>111000</c:v>
                </c:pt>
                <c:pt idx="56">
                  <c:v>113000</c:v>
                </c:pt>
                <c:pt idx="57">
                  <c:v>115000</c:v>
                </c:pt>
                <c:pt idx="58">
                  <c:v>117000</c:v>
                </c:pt>
                <c:pt idx="59">
                  <c:v>119000</c:v>
                </c:pt>
                <c:pt idx="60">
                  <c:v>121000</c:v>
                </c:pt>
                <c:pt idx="61">
                  <c:v>123000</c:v>
                </c:pt>
                <c:pt idx="62">
                  <c:v>125000</c:v>
                </c:pt>
                <c:pt idx="63">
                  <c:v>127000</c:v>
                </c:pt>
                <c:pt idx="64">
                  <c:v>129000</c:v>
                </c:pt>
                <c:pt idx="65">
                  <c:v>131000</c:v>
                </c:pt>
                <c:pt idx="66">
                  <c:v>133000</c:v>
                </c:pt>
                <c:pt idx="67">
                  <c:v>135000</c:v>
                </c:pt>
                <c:pt idx="68">
                  <c:v>137000</c:v>
                </c:pt>
                <c:pt idx="69">
                  <c:v>139000</c:v>
                </c:pt>
                <c:pt idx="70">
                  <c:v>141000</c:v>
                </c:pt>
                <c:pt idx="71">
                  <c:v>143000</c:v>
                </c:pt>
                <c:pt idx="72">
                  <c:v>145000</c:v>
                </c:pt>
                <c:pt idx="73">
                  <c:v>147000</c:v>
                </c:pt>
                <c:pt idx="74">
                  <c:v>149000</c:v>
                </c:pt>
                <c:pt idx="75">
                  <c:v>151000</c:v>
                </c:pt>
                <c:pt idx="76">
                  <c:v>153000</c:v>
                </c:pt>
                <c:pt idx="77">
                  <c:v>155000</c:v>
                </c:pt>
                <c:pt idx="78">
                  <c:v>157000</c:v>
                </c:pt>
                <c:pt idx="79">
                  <c:v>159000</c:v>
                </c:pt>
                <c:pt idx="80">
                  <c:v>161000</c:v>
                </c:pt>
                <c:pt idx="81">
                  <c:v>163000</c:v>
                </c:pt>
                <c:pt idx="82">
                  <c:v>165000</c:v>
                </c:pt>
                <c:pt idx="83">
                  <c:v>167000</c:v>
                </c:pt>
                <c:pt idx="84">
                  <c:v>169000</c:v>
                </c:pt>
                <c:pt idx="85">
                  <c:v>171000</c:v>
                </c:pt>
                <c:pt idx="86">
                  <c:v>173000</c:v>
                </c:pt>
                <c:pt idx="87">
                  <c:v>175000</c:v>
                </c:pt>
                <c:pt idx="88">
                  <c:v>177000</c:v>
                </c:pt>
                <c:pt idx="89">
                  <c:v>179000</c:v>
                </c:pt>
                <c:pt idx="90">
                  <c:v>181000</c:v>
                </c:pt>
                <c:pt idx="91">
                  <c:v>183000</c:v>
                </c:pt>
                <c:pt idx="92">
                  <c:v>185000</c:v>
                </c:pt>
                <c:pt idx="93">
                  <c:v>187000</c:v>
                </c:pt>
                <c:pt idx="94">
                  <c:v>189000</c:v>
                </c:pt>
                <c:pt idx="95">
                  <c:v>191000</c:v>
                </c:pt>
                <c:pt idx="96">
                  <c:v>193000</c:v>
                </c:pt>
                <c:pt idx="97">
                  <c:v>195000</c:v>
                </c:pt>
                <c:pt idx="98">
                  <c:v>197000</c:v>
                </c:pt>
                <c:pt idx="99">
                  <c:v>199000</c:v>
                </c:pt>
                <c:pt idx="100">
                  <c:v>201000</c:v>
                </c:pt>
                <c:pt idx="101">
                  <c:v>203000</c:v>
                </c:pt>
                <c:pt idx="102">
                  <c:v>205000</c:v>
                </c:pt>
                <c:pt idx="103">
                  <c:v>207000</c:v>
                </c:pt>
                <c:pt idx="104">
                  <c:v>209000</c:v>
                </c:pt>
                <c:pt idx="105">
                  <c:v>211000</c:v>
                </c:pt>
                <c:pt idx="106">
                  <c:v>213000</c:v>
                </c:pt>
                <c:pt idx="107">
                  <c:v>215000</c:v>
                </c:pt>
                <c:pt idx="108">
                  <c:v>217000</c:v>
                </c:pt>
                <c:pt idx="109">
                  <c:v>219000</c:v>
                </c:pt>
              </c:numCache>
            </c:numRef>
          </c:xVal>
          <c:yVal>
            <c:numRef>
              <c:f>'Rajungan 712 (new)'!$M$87:$M$196</c:f>
              <c:numCache>
                <c:formatCode>General</c:formatCode>
                <c:ptCount val="110"/>
                <c:pt idx="15">
                  <c:v>18566</c:v>
                </c:pt>
                <c:pt idx="19">
                  <c:v>19301</c:v>
                </c:pt>
                <c:pt idx="21">
                  <c:v>15557</c:v>
                </c:pt>
                <c:pt idx="25">
                  <c:v>13983</c:v>
                </c:pt>
                <c:pt idx="29">
                  <c:v>20041</c:v>
                </c:pt>
                <c:pt idx="36">
                  <c:v>14899</c:v>
                </c:pt>
                <c:pt idx="62">
                  <c:v>19045.099999999999</c:v>
                </c:pt>
              </c:numCache>
            </c:numRef>
          </c:yVal>
          <c:smooth val="0"/>
        </c:ser>
        <c:ser>
          <c:idx val="2"/>
          <c:order val="2"/>
          <c:spPr>
            <a:ln w="25400">
              <a:solidFill>
                <a:prstClr val="black"/>
              </a:solidFill>
              <a:prstDash val="sysDash"/>
            </a:ln>
          </c:spPr>
          <c:marker>
            <c:symbol val="none"/>
          </c:marker>
          <c:xVal>
            <c:numRef>
              <c:f>'Rajungan 712 (new)'!$T$108:$T$109</c:f>
              <c:numCache>
                <c:formatCode>General</c:formatCode>
                <c:ptCount val="2"/>
                <c:pt idx="0">
                  <c:v>78125</c:v>
                </c:pt>
                <c:pt idx="1">
                  <c:v>78125</c:v>
                </c:pt>
              </c:numCache>
            </c:numRef>
          </c:xVal>
          <c:yVal>
            <c:numRef>
              <c:f>'Rajungan 712 (new)'!$U$108:$U$109</c:f>
              <c:numCache>
                <c:formatCode>General</c:formatCode>
                <c:ptCount val="2"/>
                <c:pt idx="0">
                  <c:v>0</c:v>
                </c:pt>
                <c:pt idx="1">
                  <c:v>17180.987319285847</c:v>
                </c:pt>
              </c:numCache>
            </c:numRef>
          </c:yVal>
          <c:smooth val="0"/>
        </c:ser>
        <c:ser>
          <c:idx val="3"/>
          <c:order val="3"/>
          <c:spPr>
            <a:ln w="25400">
              <a:solidFill>
                <a:prstClr val="black"/>
              </a:solidFill>
              <a:prstDash val="sysDash"/>
            </a:ln>
          </c:spPr>
          <c:marker>
            <c:symbol val="none"/>
          </c:marker>
          <c:xVal>
            <c:numRef>
              <c:f>'Rajungan 712 (new)'!$T$109:$T$110</c:f>
              <c:numCache>
                <c:formatCode>General</c:formatCode>
                <c:ptCount val="2"/>
                <c:pt idx="0">
                  <c:v>78125</c:v>
                </c:pt>
                <c:pt idx="1">
                  <c:v>0</c:v>
                </c:pt>
              </c:numCache>
            </c:numRef>
          </c:xVal>
          <c:yVal>
            <c:numRef>
              <c:f>'Rajungan 712 (new)'!$U$109:$U$110</c:f>
              <c:numCache>
                <c:formatCode>General</c:formatCode>
                <c:ptCount val="2"/>
                <c:pt idx="0">
                  <c:v>17180.987319285847</c:v>
                </c:pt>
                <c:pt idx="1">
                  <c:v>17180.987319285847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71824"/>
        <c:axId val="189274176"/>
      </c:scatterChart>
      <c:valAx>
        <c:axId val="1892718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89274176"/>
        <c:crosses val="autoZero"/>
        <c:crossBetween val="midCat"/>
      </c:valAx>
      <c:valAx>
        <c:axId val="18927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927182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089430498760587E-2"/>
                  <c:y val="-9.76380867784369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40416423259623E-2"/>
                  <c:y val="4.50637323592785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47152493802895E-2"/>
                  <c:y val="6.75955985389178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47152493802895E-2"/>
                  <c:y val="1.12659330898196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38827757484970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228180302314991E-17"/>
                  <c:y val="-6.008497647903813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8269442821730833E-3"/>
                  <c:y val="-5.63296654490982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'[Worksheet in IGNA Pengerjaan Rajungan]LAJU TANGKAP'!$F$31:$F$37</c:f>
              <c:strCache>
                <c:ptCount val="7"/>
                <c:pt idx="0">
                  <c:v>Demersal fish</c:v>
                </c:pt>
                <c:pt idx="1">
                  <c:v>Pelagic fish</c:v>
                </c:pt>
                <c:pt idx="2">
                  <c:v>Srimps</c:v>
                </c:pt>
                <c:pt idx="3">
                  <c:v>Squids</c:v>
                </c:pt>
                <c:pt idx="4">
                  <c:v>Crabs</c:v>
                </c:pt>
                <c:pt idx="5">
                  <c:v>Sea cucumber</c:v>
                </c:pt>
                <c:pt idx="6">
                  <c:v>Others</c:v>
                </c:pt>
              </c:strCache>
            </c:strRef>
          </c:cat>
          <c:val>
            <c:numRef>
              <c:f>'[Worksheet in IGNA Pengerjaan Rajungan]LAJU TANGKAP'!$G$31:$G$37</c:f>
              <c:numCache>
                <c:formatCode>General</c:formatCode>
                <c:ptCount val="7"/>
                <c:pt idx="0">
                  <c:v>29.7</c:v>
                </c:pt>
                <c:pt idx="1">
                  <c:v>27</c:v>
                </c:pt>
                <c:pt idx="2">
                  <c:v>4.5</c:v>
                </c:pt>
                <c:pt idx="3">
                  <c:v>5.2</c:v>
                </c:pt>
                <c:pt idx="4">
                  <c:v>17.100000000000001</c:v>
                </c:pt>
                <c:pt idx="5">
                  <c:v>7.7</c:v>
                </c:pt>
                <c:pt idx="6">
                  <c:v>7.1</c:v>
                </c:pt>
              </c:numCache>
            </c:numRef>
          </c:val>
        </c:ser>
        <c:ser>
          <c:idx val="1"/>
          <c:order val="1"/>
          <c:tx>
            <c:strRef>
              <c:f>'[Worksheet in IGNA Pengerjaan Rajungan]LAJU TANGKAP'!$G$31:$G$37</c:f>
              <c:strCache>
                <c:ptCount val="7"/>
                <c:pt idx="0">
                  <c:v>29,7</c:v>
                </c:pt>
                <c:pt idx="1">
                  <c:v>27</c:v>
                </c:pt>
                <c:pt idx="2">
                  <c:v>4,5</c:v>
                </c:pt>
                <c:pt idx="3">
                  <c:v>5,2</c:v>
                </c:pt>
                <c:pt idx="4">
                  <c:v>17,1</c:v>
                </c:pt>
                <c:pt idx="5">
                  <c:v>7,7</c:v>
                </c:pt>
                <c:pt idx="6">
                  <c:v>7,1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Catch </a:t>
            </a:r>
            <a:r>
              <a:rPr lang="id-ID" b="1" dirty="0"/>
              <a:t>c</a:t>
            </a:r>
            <a:r>
              <a:rPr lang="en-US" b="1" dirty="0" err="1"/>
              <a:t>omposition</a:t>
            </a:r>
            <a:r>
              <a:rPr lang="en-US" b="1" dirty="0"/>
              <a:t> of </a:t>
            </a:r>
            <a:r>
              <a:rPr lang="id-ID" b="1" dirty="0"/>
              <a:t>m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id-ID" b="1" dirty="0"/>
              <a:t>t</a:t>
            </a:r>
            <a:r>
              <a:rPr lang="en-US" b="1" dirty="0" err="1"/>
              <a:t>rawl</a:t>
            </a:r>
            <a:r>
              <a:rPr lang="id-ID" b="1" dirty="0"/>
              <a:t> in Cirebon waters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arad!$D$5:$D$23</c:f>
              <c:strCache>
                <c:ptCount val="19"/>
                <c:pt idx="0">
                  <c:v>Portunus pelagicus</c:v>
                </c:pt>
                <c:pt idx="1">
                  <c:v>Carybdis ferriata</c:v>
                </c:pt>
                <c:pt idx="2">
                  <c:v>Loligo edulis</c:v>
                </c:pt>
                <c:pt idx="3">
                  <c:v>Sepia sp.</c:v>
                </c:pt>
                <c:pt idx="4">
                  <c:v>Formio niger</c:v>
                </c:pt>
                <c:pt idx="5">
                  <c:v>Penaeus merguiensis</c:v>
                </c:pt>
                <c:pt idx="6">
                  <c:v>Metapenaeus dobsoni</c:v>
                </c:pt>
                <c:pt idx="7">
                  <c:v>Muricidae</c:v>
                </c:pt>
                <c:pt idx="8">
                  <c:v>Harpiosquila harpax</c:v>
                </c:pt>
                <c:pt idx="9">
                  <c:v>Dasyatis kuhlii</c:v>
                </c:pt>
                <c:pt idx="10">
                  <c:v>Leiognathus bindus</c:v>
                </c:pt>
                <c:pt idx="11">
                  <c:v>Johnius johni</c:v>
                </c:pt>
                <c:pt idx="12">
                  <c:v>Lactarius lactarius</c:v>
                </c:pt>
                <c:pt idx="13">
                  <c:v>Arus maculatus</c:v>
                </c:pt>
                <c:pt idx="14">
                  <c:v>Tetranodon palembangensis</c:v>
                </c:pt>
                <c:pt idx="15">
                  <c:v>Leiognatus  splendens</c:v>
                </c:pt>
                <c:pt idx="16">
                  <c:v>Sillago sihama</c:v>
                </c:pt>
                <c:pt idx="17">
                  <c:v>Sphyraena jellow</c:v>
                </c:pt>
                <c:pt idx="18">
                  <c:v>Cynoglossus lingua</c:v>
                </c:pt>
              </c:strCache>
            </c:strRef>
          </c:cat>
          <c:val>
            <c:numRef>
              <c:f>arad!$F$5:$F$23</c:f>
              <c:numCache>
                <c:formatCode>_(* #,##0.00_);_(* \(#,##0.00\);_(* "-"??_);_(@_)</c:formatCode>
                <c:ptCount val="19"/>
                <c:pt idx="0">
                  <c:v>1.4062843331136015</c:v>
                </c:pt>
                <c:pt idx="1">
                  <c:v>2.2192924631949023</c:v>
                </c:pt>
                <c:pt idx="2">
                  <c:v>6.020654801142606</c:v>
                </c:pt>
                <c:pt idx="3">
                  <c:v>2.7686222808174028</c:v>
                </c:pt>
                <c:pt idx="4">
                  <c:v>7.2291803999121065</c:v>
                </c:pt>
                <c:pt idx="5">
                  <c:v>2.4390243902439024</c:v>
                </c:pt>
                <c:pt idx="6">
                  <c:v>0.21973192704900021</c:v>
                </c:pt>
                <c:pt idx="7">
                  <c:v>0.48341023950780049</c:v>
                </c:pt>
                <c:pt idx="8">
                  <c:v>5.8668424522083065</c:v>
                </c:pt>
                <c:pt idx="9">
                  <c:v>24.829707756537026</c:v>
                </c:pt>
                <c:pt idx="10">
                  <c:v>10.76686442540101</c:v>
                </c:pt>
                <c:pt idx="11">
                  <c:v>12.063282794990112</c:v>
                </c:pt>
                <c:pt idx="12">
                  <c:v>15.051637002856516</c:v>
                </c:pt>
                <c:pt idx="13">
                  <c:v>4.9879147440123051</c:v>
                </c:pt>
                <c:pt idx="14">
                  <c:v>0.68116897385190067</c:v>
                </c:pt>
                <c:pt idx="15">
                  <c:v>1.3183915622940012</c:v>
                </c:pt>
                <c:pt idx="16">
                  <c:v>0.59327620303230055</c:v>
                </c:pt>
                <c:pt idx="17">
                  <c:v>0.90090090090090091</c:v>
                </c:pt>
                <c:pt idx="18">
                  <c:v>0.15381234893430015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69040"/>
        <c:axId val="158976096"/>
      </c:barChart>
      <c:catAx>
        <c:axId val="1589690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8976096"/>
        <c:crosses val="autoZero"/>
        <c:auto val="1"/>
        <c:lblAlgn val="ctr"/>
        <c:lblOffset val="100"/>
        <c:noMultiLvlLbl val="0"/>
      </c:catAx>
      <c:valAx>
        <c:axId val="1589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preecent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8969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Catch Co</a:t>
            </a:r>
            <a:r>
              <a:rPr lang="id-ID" b="1" dirty="0"/>
              <a:t>m</a:t>
            </a:r>
            <a:r>
              <a:rPr lang="en-US" b="1" dirty="0"/>
              <a:t>position</a:t>
            </a:r>
            <a:r>
              <a:rPr lang="en-US" b="1" baseline="0" dirty="0"/>
              <a:t> of </a:t>
            </a:r>
            <a:r>
              <a:rPr lang="id-ID" b="1" baseline="0" dirty="0"/>
              <a:t>d</a:t>
            </a:r>
            <a:r>
              <a:rPr lang="en-US" b="1" baseline="0" dirty="0" err="1"/>
              <a:t>radge</a:t>
            </a:r>
            <a:r>
              <a:rPr lang="en-US" b="1" baseline="0" dirty="0"/>
              <a:t> </a:t>
            </a:r>
            <a:r>
              <a:rPr lang="id-ID" b="1" baseline="0" dirty="0"/>
              <a:t>n</a:t>
            </a:r>
            <a:r>
              <a:rPr lang="en-US" b="1" baseline="0" dirty="0"/>
              <a:t>et</a:t>
            </a:r>
            <a:r>
              <a:rPr lang="id-ID" b="1" baseline="0" dirty="0"/>
              <a:t> in Cirebon waters</a:t>
            </a:r>
            <a:endParaRPr lang="en-US" b="1" baseline="0" dirty="0"/>
          </a:p>
        </c:rich>
      </c:tx>
      <c:layout>
        <c:manualLayout>
          <c:xMode val="edge"/>
          <c:yMode val="edge"/>
          <c:x val="0.17502973145305989"/>
          <c:y val="1.64863445684958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036162146398376E-2"/>
          <c:y val="0.11361278901194885"/>
          <c:w val="0.82368744531933513"/>
          <c:h val="0.603041682545332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Garuk!$V$3:$V$10</c:f>
              <c:strCache>
                <c:ptCount val="8"/>
                <c:pt idx="0">
                  <c:v>Portunus pelagicus</c:v>
                </c:pt>
                <c:pt idx="1">
                  <c:v>Charybdis feriatus</c:v>
                </c:pt>
                <c:pt idx="2">
                  <c:v>Charybdis affinis</c:v>
                </c:pt>
                <c:pt idx="3">
                  <c:v>Stomatopodidae</c:v>
                </c:pt>
                <c:pt idx="4">
                  <c:v>Penaeus semisulcatus</c:v>
                </c:pt>
                <c:pt idx="5">
                  <c:v>Arius maculatus</c:v>
                </c:pt>
                <c:pt idx="6">
                  <c:v>Loligo edulis</c:v>
                </c:pt>
                <c:pt idx="7">
                  <c:v>Lactaricus lactaricus</c:v>
                </c:pt>
              </c:strCache>
            </c:strRef>
          </c:cat>
          <c:val>
            <c:numRef>
              <c:f>Garuk!$X$3:$X$10</c:f>
              <c:numCache>
                <c:formatCode>0.00</c:formatCode>
                <c:ptCount val="8"/>
                <c:pt idx="0">
                  <c:v>33.652694610778447</c:v>
                </c:pt>
                <c:pt idx="1">
                  <c:v>1.8962075848303395</c:v>
                </c:pt>
                <c:pt idx="2">
                  <c:v>45.469061876247508</c:v>
                </c:pt>
                <c:pt idx="3">
                  <c:v>11.976047904191617</c:v>
                </c:pt>
                <c:pt idx="4">
                  <c:v>3.1137724550898205</c:v>
                </c:pt>
                <c:pt idx="5">
                  <c:v>1.8363273453093811</c:v>
                </c:pt>
                <c:pt idx="6">
                  <c:v>1.9161676646706587</c:v>
                </c:pt>
                <c:pt idx="7">
                  <c:v>0.13972055888223553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73352"/>
        <c:axId val="158971392"/>
      </c:barChart>
      <c:catAx>
        <c:axId val="1589733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8971392"/>
        <c:crosses val="autoZero"/>
        <c:auto val="1"/>
        <c:lblAlgn val="ctr"/>
        <c:lblOffset val="100"/>
        <c:noMultiLvlLbl val="0"/>
      </c:catAx>
      <c:valAx>
        <c:axId val="158971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Pecent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8973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7004756935507"/>
          <c:y val="0.1254166666666667"/>
          <c:w val="0.89772995243064513"/>
          <c:h val="0.433825823855351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'LWof catch'!$AB$3:$AB$31</c:f>
              <c:strCache>
                <c:ptCount val="29"/>
                <c:pt idx="0">
                  <c:v>Portunus pelagicus</c:v>
                </c:pt>
                <c:pt idx="1">
                  <c:v>Charybdis feriatus</c:v>
                </c:pt>
                <c:pt idx="2">
                  <c:v>Charybdis affinis</c:v>
                </c:pt>
                <c:pt idx="3">
                  <c:v>Polydactylus plebeyus</c:v>
                </c:pt>
                <c:pt idx="4">
                  <c:v>Polydactylus sp</c:v>
                </c:pt>
                <c:pt idx="5">
                  <c:v>Pampus chinensis</c:v>
                </c:pt>
                <c:pt idx="6">
                  <c:v>Pampus argenteus</c:v>
                </c:pt>
                <c:pt idx="7">
                  <c:v>Johnius johni</c:v>
                </c:pt>
                <c:pt idx="8">
                  <c:v>Atrobucca nibe</c:v>
                </c:pt>
                <c:pt idx="9">
                  <c:v>Hilsa toli</c:v>
                </c:pt>
                <c:pt idx="10">
                  <c:v>Thryssa setrirostris</c:v>
                </c:pt>
                <c:pt idx="11">
                  <c:v>Thryssa hamiltonii</c:v>
                </c:pt>
                <c:pt idx="12">
                  <c:v>Platycephalidae</c:v>
                </c:pt>
                <c:pt idx="13">
                  <c:v>Harpiosquila harpax</c:v>
                </c:pt>
                <c:pt idx="14">
                  <c:v>Synodus sp</c:v>
                </c:pt>
                <c:pt idx="15">
                  <c:v>Rastrelliger brachysoma</c:v>
                </c:pt>
                <c:pt idx="16">
                  <c:v>Rastrelliger kanagurta</c:v>
                </c:pt>
                <c:pt idx="17">
                  <c:v>Lactarius lactarius</c:v>
                </c:pt>
                <c:pt idx="18">
                  <c:v>Decapterus ruselli</c:v>
                </c:pt>
                <c:pt idx="19">
                  <c:v>Leiognatus splendens</c:v>
                </c:pt>
                <c:pt idx="20">
                  <c:v>Arius thalassinus</c:v>
                </c:pt>
                <c:pt idx="21">
                  <c:v>Littorinidae</c:v>
                </c:pt>
                <c:pt idx="22">
                  <c:v>Naticidae</c:v>
                </c:pt>
                <c:pt idx="23">
                  <c:v>Muricidae</c:v>
                </c:pt>
                <c:pt idx="24">
                  <c:v>Strombidae</c:v>
                </c:pt>
                <c:pt idx="25">
                  <c:v>Geryonidae (crab)</c:v>
                </c:pt>
                <c:pt idx="26">
                  <c:v>Geryonidae (crab)</c:v>
                </c:pt>
                <c:pt idx="27">
                  <c:v>Ocypopidae (crab)</c:v>
                </c:pt>
                <c:pt idx="28">
                  <c:v>Limulus polyphemus</c:v>
                </c:pt>
              </c:strCache>
            </c:strRef>
          </c:cat>
          <c:val>
            <c:numRef>
              <c:f>'LWof catch'!$AD$3:$AD$31</c:f>
              <c:numCache>
                <c:formatCode>0.00</c:formatCode>
                <c:ptCount val="29"/>
                <c:pt idx="0">
                  <c:v>28.787429587903944</c:v>
                </c:pt>
                <c:pt idx="1">
                  <c:v>1.9122442929143197</c:v>
                </c:pt>
                <c:pt idx="2">
                  <c:v>0.32611918173732579</c:v>
                </c:pt>
                <c:pt idx="3">
                  <c:v>3.0833086273347172</c:v>
                </c:pt>
                <c:pt idx="4">
                  <c:v>1.1414171360806404</c:v>
                </c:pt>
                <c:pt idx="5">
                  <c:v>1.4971835161577232</c:v>
                </c:pt>
                <c:pt idx="6">
                  <c:v>0.80047435517343613</c:v>
                </c:pt>
                <c:pt idx="7">
                  <c:v>25.970945745627038</c:v>
                </c:pt>
                <c:pt idx="8">
                  <c:v>2.6089534538986063</c:v>
                </c:pt>
                <c:pt idx="9">
                  <c:v>9.9169878446486806</c:v>
                </c:pt>
                <c:pt idx="10">
                  <c:v>0.10376519418914913</c:v>
                </c:pt>
                <c:pt idx="11">
                  <c:v>0.2223539875481767</c:v>
                </c:pt>
                <c:pt idx="12">
                  <c:v>1.0672991402312482</c:v>
                </c:pt>
                <c:pt idx="13">
                  <c:v>1.0969463385710052</c:v>
                </c:pt>
                <c:pt idx="14">
                  <c:v>0.38541357841683965</c:v>
                </c:pt>
                <c:pt idx="15">
                  <c:v>0.41506077675659653</c:v>
                </c:pt>
                <c:pt idx="16">
                  <c:v>0.38541357841683965</c:v>
                </c:pt>
                <c:pt idx="17">
                  <c:v>0.1630595908686629</c:v>
                </c:pt>
                <c:pt idx="18">
                  <c:v>0.26682478505781204</c:v>
                </c:pt>
                <c:pt idx="19">
                  <c:v>0.47435517343611028</c:v>
                </c:pt>
                <c:pt idx="20">
                  <c:v>2.0160094871034691</c:v>
                </c:pt>
                <c:pt idx="21">
                  <c:v>0.37058997924696113</c:v>
                </c:pt>
                <c:pt idx="22">
                  <c:v>0.41506077675659653</c:v>
                </c:pt>
                <c:pt idx="23">
                  <c:v>1.7788319003854136</c:v>
                </c:pt>
                <c:pt idx="24">
                  <c:v>6.7002668247850572</c:v>
                </c:pt>
                <c:pt idx="25">
                  <c:v>0.65223836347465158</c:v>
                </c:pt>
                <c:pt idx="26">
                  <c:v>2.3717758671805518</c:v>
                </c:pt>
                <c:pt idx="27">
                  <c:v>0.35576638007708272</c:v>
                </c:pt>
                <c:pt idx="28">
                  <c:v>4.7139045360213458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74136"/>
        <c:axId val="158972176"/>
      </c:barChart>
      <c:catAx>
        <c:axId val="15897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8972176"/>
        <c:crosses val="autoZero"/>
        <c:auto val="1"/>
        <c:lblAlgn val="ctr"/>
        <c:lblOffset val="100"/>
        <c:noMultiLvlLbl val="0"/>
      </c:catAx>
      <c:valAx>
        <c:axId val="1589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</a:t>
                </a:r>
                <a:r>
                  <a:rPr lang="id-ID"/>
                  <a:t>r</a:t>
                </a:r>
                <a:r>
                  <a:rPr lang="en-US"/>
                  <a:t>cent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8974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200" b="1">
                <a:solidFill>
                  <a:schemeClr val="tx1"/>
                </a:solidFill>
              </a:rPr>
              <a:t>Production</a:t>
            </a:r>
            <a:r>
              <a:rPr lang="id-ID" sz="1200" b="1" baseline="0">
                <a:solidFill>
                  <a:schemeClr val="tx1"/>
                </a:solidFill>
              </a:rPr>
              <a:t> of BSC caught by trap in Rembang waters</a:t>
            </a:r>
            <a:endParaRPr lang="id-ID" sz="12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'RekapPasuruan&amp;Rembang'!$K$293:$K$300</c:f>
              <c:strCache>
                <c:ptCount val="8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</c:v>
                </c:pt>
                <c:pt idx="5">
                  <c:v>Oct</c:v>
                </c:pt>
                <c:pt idx="6">
                  <c:v>Nov</c:v>
                </c:pt>
                <c:pt idx="7">
                  <c:v>Dec</c:v>
                </c:pt>
              </c:strCache>
            </c:strRef>
          </c:cat>
          <c:val>
            <c:numRef>
              <c:f>'RekapPasuruan&amp;Rembang'!$M$293:$M$300</c:f>
              <c:numCache>
                <c:formatCode>General</c:formatCode>
                <c:ptCount val="8"/>
                <c:pt idx="0">
                  <c:v>199.7</c:v>
                </c:pt>
                <c:pt idx="1">
                  <c:v>227.89999999999998</c:v>
                </c:pt>
                <c:pt idx="2">
                  <c:v>156.32</c:v>
                </c:pt>
                <c:pt idx="3">
                  <c:v>111.48</c:v>
                </c:pt>
                <c:pt idx="4">
                  <c:v>50.4</c:v>
                </c:pt>
                <c:pt idx="5">
                  <c:v>16.23</c:v>
                </c:pt>
                <c:pt idx="6">
                  <c:v>95.1</c:v>
                </c:pt>
                <c:pt idx="7">
                  <c:v>136.36000000000001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012048"/>
        <c:axId val="237005776"/>
      </c:barChart>
      <c:catAx>
        <c:axId val="23701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7005776"/>
        <c:crosses val="autoZero"/>
        <c:auto val="1"/>
        <c:lblAlgn val="ctr"/>
        <c:lblOffset val="100"/>
        <c:noMultiLvlLbl val="0"/>
      </c:catAx>
      <c:valAx>
        <c:axId val="23700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d-ID" sz="1050" baseline="0">
                    <a:solidFill>
                      <a:schemeClr val="tx1"/>
                    </a:solidFill>
                  </a:rPr>
                  <a:t>Catch/trips (kg</a:t>
                </a:r>
                <a:r>
                  <a:rPr lang="id-ID" baseline="0"/>
                  <a:t>)</a:t>
                </a:r>
                <a:endParaRPr lang="id-ID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d-ID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701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d-ID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396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40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701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CCAE-56CB-427B-83D1-8141F43A7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1651C-ED19-4A2E-916E-C7CFE7BAC9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043B-6D8A-4DCB-B243-21A2E9F6EB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00DB7-369F-4593-96F9-775FB6F67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394E-5935-4113-8A54-459853AC33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E8B32-73F7-47BE-8364-D4A8FFC83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AADB-A258-4D7D-A09E-CC045410BF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7F4F-44BB-4BA1-B08B-6EF68424F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0269-22CA-4CC4-B9AC-CAA6B1A2D7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8F101-CFBF-48DE-B712-C6C088B289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1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82D5-0DF1-4A9E-93F7-3E7BCC0D87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4216-4BB9-4BC8-A9E3-D59F9645C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4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8AF8-1B6E-4CD7-B5ED-C5A4AD372B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82A46-5011-46AB-8814-14D1D7E546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1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5CF7-AAC1-4D5B-8F05-A6331E1EC0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9ADE6-09C2-4DCF-8460-3C9FB640A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1289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1D7A-462C-4081-948C-42E06AF245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45D2C-CC22-42F9-A431-8E35D2026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DC5F-E848-40EF-8F2C-49BBA905D9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15A96-638B-4791-9965-30C63134B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B1E3-67EF-4837-91ED-8D0E3EA56C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9F60B-774B-4736-8DEC-0407FAE63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9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7E21-3C6C-498A-AF72-6E1CF2E0799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E641-1AC1-46E7-924D-BA47B7F03D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808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FDE7-A727-4A98-9078-D13427F9C2E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6748B-B5ED-432C-B879-87C14360705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6598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C090-CB66-40B2-963F-5EEBD8E2513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C400B-A62C-4449-82EB-56ABE45923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383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C70C-2581-4962-B380-760875E1225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4D33-51D9-4244-90A2-53C1170048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620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D79B-6872-4CF3-A19A-EFC5A68213A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358A-66DD-4A80-A19F-E991123451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4767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7ECF-C9DE-4C02-93DC-431C61CCF07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F524-B0FB-4E6C-90E9-E85C6F5D4C4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858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1847-CE9D-4232-A5A5-350A2805E9A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F257-5CCF-445A-8AB5-2E9E392494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213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768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F0D1-ADDB-4A8D-896B-808FF4FA033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B2BD-9934-433B-BEC0-96644A28B32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5021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45E0-35F8-4036-A097-5825F830522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6D581-68EF-48FD-AF8A-B460DDF5D8A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210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CA5B-39BD-40AC-9DE4-1D23A23321A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B4C-78CF-4F2B-A569-7AF51C0ABA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3021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A027-4FFB-4141-89FE-D2A27317B1C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3153-2C35-4A8B-9859-994575E724F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6683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7E21-3C6C-498A-AF72-6E1CF2E0799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E641-1AC1-46E7-924D-BA47B7F03D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5009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FDE7-A727-4A98-9078-D13427F9C2E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6748B-B5ED-432C-B879-87C14360705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4887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C090-CB66-40B2-963F-5EEBD8E2513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C400B-A62C-4449-82EB-56ABE45923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84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C70C-2581-4962-B380-760875E1225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4D33-51D9-4244-90A2-53C1170048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400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D79B-6872-4CF3-A19A-EFC5A68213A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358A-66DD-4A80-A19F-E991123451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883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7ECF-C9DE-4C02-93DC-431C61CCF07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F524-B0FB-4E6C-90E9-E85C6F5D4C4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18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73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1847-CE9D-4232-A5A5-350A2805E9A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F257-5CCF-445A-8AB5-2E9E392494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992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F0D1-ADDB-4A8D-896B-808FF4FA033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B2BD-9934-433B-BEC0-96644A28B32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2234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45E0-35F8-4036-A097-5825F830522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6D581-68EF-48FD-AF8A-B460DDF5D8A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2190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CA5B-39BD-40AC-9DE4-1D23A23321A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B4C-78CF-4F2B-A569-7AF51C0ABA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477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A027-4FFB-4141-89FE-D2A27317B1C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3153-2C35-4A8B-9859-994575E724F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312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7E21-3C6C-498A-AF72-6E1CF2E0799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E641-1AC1-46E7-924D-BA47B7F03DB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2260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FDE7-A727-4A98-9078-D13427F9C2E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6748B-B5ED-432C-B879-87C14360705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5912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C090-CB66-40B2-963F-5EEBD8E2513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C400B-A62C-4449-82EB-56ABE45923A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203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C70C-2581-4962-B380-760875E1225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4D33-51D9-4244-90A2-53C117004830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984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D79B-6872-4CF3-A19A-EFC5A68213A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358A-66DD-4A80-A19F-E9911234515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3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7595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7ECF-C9DE-4C02-93DC-431C61CCF07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BF524-B0FB-4E6C-90E9-E85C6F5D4C4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0563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1847-CE9D-4232-A5A5-350A2805E9A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3F257-5CCF-445A-8AB5-2E9E3924944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82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F0D1-ADDB-4A8D-896B-808FF4FA033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EB2BD-9934-433B-BEC0-96644A28B32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7430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345E0-35F8-4036-A097-5825F830522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6D581-68EF-48FD-AF8A-B460DDF5D8A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1275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CA5B-39BD-40AC-9DE4-1D23A23321A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3B4C-78CF-4F2B-A569-7AF51C0ABA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241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A027-4FFB-4141-89FE-D2A27317B1C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3153-2C35-4A8B-9859-994575E724F5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1419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4828-AAFC-4FFD-BC1A-0F3802B531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41D1-7FE3-4BFA-9E0D-B6F52077B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8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E231-8A64-4450-81B6-57DFEFF58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498F-DE67-435D-B27F-6F01B5855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95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1756-D6D7-454E-B762-33B4219E31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F776-E44E-45E9-BF87-AD3490D3B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7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7209-4937-483C-8DA5-11B368070C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84B4-8018-49CE-AE25-A8565F515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60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0B06-7A66-467C-BD6B-92591E98C7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7C5C4-EA5F-4B01-AB33-DACE0836E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2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5C44-1679-416D-97D8-DE1693C806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E4F89-FA89-401A-B4D5-A1A41F80B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3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7B4F-8E95-451A-B940-7BF32DC23F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34047-936B-4940-87A5-6886866C3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7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7BF1-C27B-4A33-A351-950016BB3A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5DB1-345E-44DA-82FD-A6DBF1E97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7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87E6-894B-4425-A893-01C7D1FA3E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8C17-AE3B-4B97-89C1-2042C3E6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85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4EEA-5408-44F0-8685-C4CBF86471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0AAE-E94A-4311-9106-C8D301955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9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B4CF-7021-499F-9065-59BB10C98E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205B-DD49-4465-ACE9-356287C58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4828-AAFC-4FFD-BC1A-0F3802B531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41D1-7FE3-4BFA-9E0D-B6F52077B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9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E231-8A64-4450-81B6-57DFEFF58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498F-DE67-435D-B27F-6F01B5855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0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1756-D6D7-454E-B762-33B4219E31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F776-E44E-45E9-BF87-AD3490D3B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4309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7209-4937-483C-8DA5-11B368070C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84B4-8018-49CE-AE25-A8565F515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3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0B06-7A66-467C-BD6B-92591E98C7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7C5C4-EA5F-4B01-AB33-DACE0836E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10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5C44-1679-416D-97D8-DE1693C806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E4F89-FA89-401A-B4D5-A1A41F80B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1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7B4F-8E95-451A-B940-7BF32DC23F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34047-936B-4940-87A5-6886866C3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7BF1-C27B-4A33-A351-950016BB3A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5DB1-345E-44DA-82FD-A6DBF1E97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61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87E6-894B-4425-A893-01C7D1FA3E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8C17-AE3B-4B97-89C1-2042C3E6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67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4EEA-5408-44F0-8685-C4CBF86471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0AAE-E94A-4311-9106-C8D301955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6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B4CF-7021-499F-9065-59BB10C98E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205B-DD49-4465-ACE9-356287C58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0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4828-AAFC-4FFD-BC1A-0F3802B531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41D1-7FE3-4BFA-9E0D-B6F52077B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27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E231-8A64-4450-81B6-57DFEFF58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4498F-DE67-435D-B27F-6F01B5855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518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1756-D6D7-454E-B762-33B4219E31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DF776-E44E-45E9-BF87-AD3490D3B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00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7209-4937-483C-8DA5-11B368070C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84B4-8018-49CE-AE25-A8565F515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7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0B06-7A66-467C-BD6B-92591E98C7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7C5C4-EA5F-4B01-AB33-DACE0836E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12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5C44-1679-416D-97D8-DE1693C806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E4F89-FA89-401A-B4D5-A1A41F80B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51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7B4F-8E95-451A-B940-7BF32DC23F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34047-936B-4940-87A5-6886866C3B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7BF1-C27B-4A33-A351-950016BB3A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5DB1-345E-44DA-82FD-A6DBF1E97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87E6-894B-4425-A893-01C7D1FA3E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8C17-AE3B-4B97-89C1-2042C3E6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2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4EEA-5408-44F0-8685-C4CBF86471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0AAE-E94A-4311-9106-C8D301955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085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B4CF-7021-499F-9065-59BB10C98E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1205B-DD49-4465-ACE9-356287C58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739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29AE-3AFE-4236-9F31-785935EA491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ABBAF-2482-45CB-9A02-1C8DDD27675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72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3923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1449-E682-44BC-AE28-63671883A7B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223D3-54EE-425E-BAA5-C01E7580553E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959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BB88-8512-468F-9D14-C581DF0D829B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B6B26-DA60-494F-ACE1-B7D7F5C12088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18502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7943-7D01-4CB1-8091-67007248F99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8F4B-7628-4A40-83BF-D14B4B62127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2562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4067-7CCB-460D-9A7C-468270A16C3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3203-AB96-4242-A4D0-E4C8D09A598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05641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5EAB-5A25-48C5-842F-D14A5D66B5A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403BF-BA25-4D70-9DD1-D7D4CAFC6A29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43483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A322-32D7-47A0-9197-D6DE22414ABA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0E328-6717-46F4-B1AF-E326620CABA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295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9082-B711-4503-9869-14D220BFFF1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BBD20-38B5-49B3-B360-7EA1DFE0E40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4726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9B59-EAF2-4334-BC3F-15B240B5C29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E1769-3DF7-44B8-B529-8C72802B4A46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3906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094B-84A2-4C51-8B5C-95D03401484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80BB-510E-4CDC-A173-5E6CE7CF87BA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43986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7875-8CFC-4335-B512-EB1D345AF454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8EDB4-4669-40CA-B0D9-AF0B09536B1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00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AE13-142A-42AA-AB37-1CEC72491E4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7346-4751-4473-B5EA-98C0DB7735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53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C415-CA68-492B-8198-1F83B0CAF8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68AD72-43F7-4C84-8E34-090961E8CE9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7F116-BDC5-452F-A676-08330CEA0F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75D5D4-D5EF-4BC8-881C-B6CFDA5FFD0D}" type="slidenum">
              <a:rPr lang="id-ID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7F116-BDC5-452F-A676-08330CEA0F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75D5D4-D5EF-4BC8-881C-B6CFDA5FFD0D}" type="slidenum">
              <a:rPr lang="id-ID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9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57F116-BDC5-452F-A676-08330CEA0F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75D5D4-D5EF-4BC8-881C-B6CFDA5FFD0D}" type="slidenum">
              <a:rPr lang="id-ID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3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CC3BD-2CFD-491F-BB7D-D335F00D5E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CDFFD-7D77-4AFC-9F51-1C3E3F8EE9E0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CC3BD-2CFD-491F-BB7D-D335F00D5E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CDFFD-7D77-4AFC-9F51-1C3E3F8EE9E0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8CC3BD-2CFD-491F-BB7D-D335F00D5E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CDFFD-7D77-4AFC-9F51-1C3E3F8EE9E0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2D489-4BCD-44CA-A2B3-B18D4E00691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08/04/2015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FAD34-0689-4410-8EE2-8C8B189A2B4A}" type="slidenum">
              <a:rPr lang="id-ID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813" y="1695126"/>
            <a:ext cx="9144000" cy="2387600"/>
          </a:xfrm>
        </p:spPr>
        <p:txBody>
          <a:bodyPr>
            <a:normAutofit/>
          </a:bodyPr>
          <a:lstStyle/>
          <a:p>
            <a:r>
              <a:rPr lang="id-ID" sz="4800" dirty="0" smtClean="0"/>
              <a:t>STATUS PERIKANAN RAJUNGAN (</a:t>
            </a:r>
            <a:r>
              <a:rPr lang="id-ID" sz="4800" i="1" dirty="0" smtClean="0"/>
              <a:t>Portunus pelagicus</a:t>
            </a:r>
            <a:r>
              <a:rPr lang="id-ID" sz="4800" dirty="0" smtClean="0"/>
              <a:t>) </a:t>
            </a:r>
            <a:br>
              <a:rPr lang="id-ID" sz="4800" dirty="0" smtClean="0"/>
            </a:br>
            <a:r>
              <a:rPr lang="id-ID" sz="4800" dirty="0" smtClean="0"/>
              <a:t>DI LAUT JAWA</a:t>
            </a:r>
            <a:endParaRPr lang="id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812" y="4715772"/>
            <a:ext cx="9454799" cy="1655762"/>
          </a:xfrm>
        </p:spPr>
        <p:txBody>
          <a:bodyPr>
            <a:normAutofit fontScale="25000" lnSpcReduction="20000"/>
          </a:bodyPr>
          <a:lstStyle/>
          <a:p>
            <a:endParaRPr lang="id-ID" dirty="0" smtClean="0"/>
          </a:p>
          <a:p>
            <a:r>
              <a:rPr lang="id-ID" sz="9800" u="sng" dirty="0" smtClean="0"/>
              <a:t>Bambang Sumiono –P4KSI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80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8000" dirty="0" smtClean="0"/>
              <a:t>Seminar </a:t>
            </a:r>
            <a:r>
              <a:rPr lang="en-AU" sz="8000" dirty="0" err="1"/>
              <a:t>dan</a:t>
            </a:r>
            <a:r>
              <a:rPr lang="en-AU" sz="8000" dirty="0"/>
              <a:t> </a:t>
            </a:r>
            <a:r>
              <a:rPr lang="en-AU" sz="8000" dirty="0" err="1"/>
              <a:t>Lokakarya</a:t>
            </a:r>
            <a:r>
              <a:rPr lang="en-AU" sz="8000" dirty="0"/>
              <a:t> </a:t>
            </a:r>
            <a:endParaRPr lang="id-ID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8000" dirty="0"/>
              <a:t>“</a:t>
            </a:r>
            <a:r>
              <a:rPr lang="en-AU" sz="8000" dirty="0" err="1"/>
              <a:t>Perikanan</a:t>
            </a:r>
            <a:r>
              <a:rPr lang="en-AU" sz="8000" dirty="0"/>
              <a:t> </a:t>
            </a:r>
            <a:r>
              <a:rPr lang="en-AU" sz="8000" dirty="0" err="1"/>
              <a:t>Rajungan</a:t>
            </a:r>
            <a:r>
              <a:rPr lang="en-AU" sz="8000" dirty="0"/>
              <a:t> di Indonesia </a:t>
            </a:r>
            <a:r>
              <a:rPr lang="en-AU" sz="8000" dirty="0" err="1"/>
              <a:t>dan</a:t>
            </a:r>
            <a:r>
              <a:rPr lang="en-AU" sz="8000" dirty="0"/>
              <a:t> </a:t>
            </a:r>
            <a:r>
              <a:rPr lang="en-AU" sz="8000" dirty="0" err="1"/>
              <a:t>Kajian</a:t>
            </a:r>
            <a:r>
              <a:rPr lang="en-AU" sz="8000" dirty="0"/>
              <a:t> </a:t>
            </a:r>
            <a:r>
              <a:rPr lang="en-AU" sz="8000" dirty="0" err="1"/>
              <a:t>Peraturan</a:t>
            </a:r>
            <a:r>
              <a:rPr lang="en-AU" sz="8000" dirty="0"/>
              <a:t> </a:t>
            </a:r>
            <a:r>
              <a:rPr lang="en-AU" sz="8000" dirty="0" err="1"/>
              <a:t>Menteri</a:t>
            </a:r>
            <a:r>
              <a:rPr lang="en-AU" sz="8000" dirty="0"/>
              <a:t> </a:t>
            </a:r>
            <a:r>
              <a:rPr lang="en-AU" sz="8000" dirty="0" err="1"/>
              <a:t>Kelautan</a:t>
            </a:r>
            <a:r>
              <a:rPr lang="en-AU" sz="8000" dirty="0"/>
              <a:t> </a:t>
            </a:r>
            <a:r>
              <a:rPr lang="en-AU" sz="8000" dirty="0" err="1"/>
              <a:t>dan</a:t>
            </a:r>
            <a:r>
              <a:rPr lang="en-AU" sz="8000" dirty="0"/>
              <a:t> </a:t>
            </a:r>
            <a:r>
              <a:rPr lang="en-AU" sz="8000" dirty="0" err="1"/>
              <a:t>Perikanan</a:t>
            </a:r>
            <a:r>
              <a:rPr lang="en-AU" sz="8000" dirty="0"/>
              <a:t> No.1 </a:t>
            </a:r>
            <a:r>
              <a:rPr lang="en-AU" sz="8000" dirty="0" err="1"/>
              <a:t>dan</a:t>
            </a:r>
            <a:r>
              <a:rPr lang="en-AU" sz="8000" dirty="0"/>
              <a:t> 2 </a:t>
            </a:r>
            <a:r>
              <a:rPr lang="en-AU" sz="8000" dirty="0" err="1"/>
              <a:t>Tahun</a:t>
            </a:r>
            <a:r>
              <a:rPr lang="en-AU" sz="8000" dirty="0"/>
              <a:t> 2015”</a:t>
            </a:r>
            <a:endParaRPr lang="id-ID" sz="8000" dirty="0"/>
          </a:p>
          <a:p>
            <a:endParaRPr lang="id-ID" u="sng" dirty="0"/>
          </a:p>
        </p:txBody>
      </p:sp>
      <p:pic>
        <p:nvPicPr>
          <p:cNvPr id="4" name="Picture 2" descr="Logo KK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52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975"/>
            <a:ext cx="844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9288" y="272534"/>
            <a:ext cx="32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Collaborative Research Programs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44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1181686"/>
            <a:ext cx="12192000" cy="562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1828800" y="152401"/>
            <a:ext cx="7772400" cy="536575"/>
          </a:xfrm>
        </p:spPr>
        <p:txBody>
          <a:bodyPr/>
          <a:lstStyle/>
          <a:p>
            <a:pPr algn="l"/>
            <a:r>
              <a:rPr lang="id-ID" sz="2400" dirty="0" smtClean="0"/>
              <a:t>Case study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en-US" sz="2400" dirty="0" err="1"/>
              <a:t>Sampit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id-ID" sz="2400" dirty="0" smtClean="0"/>
              <a:t>Central Kalimantan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3555" name="Picture 3" descr="Copy of 23012012(00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8976"/>
            <a:ext cx="3685404" cy="25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5233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29500" y="399980"/>
            <a:ext cx="4343400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Fishing base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Ujungpandaran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Fishing gear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Monofilement gillnet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Wooden vessel, 3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GT, 2 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crews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prstClr val="black"/>
                </a:solidFill>
                <a:cs typeface="Arial" panose="020B0604020202020204" pitchFamily="34" charset="0"/>
              </a:rPr>
              <a:t>oneday</a:t>
            </a:r>
            <a:r>
              <a:rPr lang="en-US" sz="2000" i="1" dirty="0">
                <a:solidFill>
                  <a:prstClr val="black"/>
                </a:solidFill>
                <a:cs typeface="Arial" panose="020B0604020202020204" pitchFamily="34" charset="0"/>
              </a:rPr>
              <a:t> fishing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Seasons :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De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April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Peak seasons :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Jan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uary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–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</a:t>
            </a:r>
            <a:r>
              <a:rPr lang="en-US" sz="20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eb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Off season :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Jun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– Nov</a:t>
            </a: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Fishing ground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: Sampit bay,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needs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1-2 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hours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2009-2013  </a:t>
            </a:r>
            <a:r>
              <a:rPr 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CPUE</a:t>
            </a:r>
            <a:r>
              <a:rPr lang="id-ID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was decreased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291" name="Group 1"/>
          <p:cNvGrpSpPr>
            <a:grpSpLocks noChangeAspect="1"/>
          </p:cNvGrpSpPr>
          <p:nvPr/>
        </p:nvGrpSpPr>
        <p:grpSpPr bwMode="auto">
          <a:xfrm>
            <a:off x="1388747" y="858589"/>
            <a:ext cx="4537075" cy="3379788"/>
            <a:chOff x="0" y="0"/>
            <a:chExt cx="7145" cy="5323"/>
          </a:xfrm>
        </p:grpSpPr>
        <p:sp>
          <p:nvSpPr>
            <p:cNvPr id="12310" name="AutoShape 17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145" cy="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1" name="Line 173"/>
            <p:cNvSpPr>
              <a:spLocks noChangeShapeType="1"/>
            </p:cNvSpPr>
            <p:nvPr/>
          </p:nvSpPr>
          <p:spPr bwMode="auto">
            <a:xfrm>
              <a:off x="383" y="4960"/>
              <a:ext cx="6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2" name="Line 172"/>
            <p:cNvSpPr>
              <a:spLocks noChangeShapeType="1"/>
            </p:cNvSpPr>
            <p:nvPr/>
          </p:nvSpPr>
          <p:spPr bwMode="auto">
            <a:xfrm flipV="1">
              <a:off x="383" y="4960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3" name="Line 171"/>
            <p:cNvSpPr>
              <a:spLocks noChangeShapeType="1"/>
            </p:cNvSpPr>
            <p:nvPr/>
          </p:nvSpPr>
          <p:spPr bwMode="auto">
            <a:xfrm flipV="1">
              <a:off x="2000" y="4960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4" name="Line 170"/>
            <p:cNvSpPr>
              <a:spLocks noChangeShapeType="1"/>
            </p:cNvSpPr>
            <p:nvPr/>
          </p:nvSpPr>
          <p:spPr bwMode="auto">
            <a:xfrm flipV="1">
              <a:off x="3617" y="4960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5" name="Line 169"/>
            <p:cNvSpPr>
              <a:spLocks noChangeShapeType="1"/>
            </p:cNvSpPr>
            <p:nvPr/>
          </p:nvSpPr>
          <p:spPr bwMode="auto">
            <a:xfrm flipV="1">
              <a:off x="5234" y="4960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6" name="Line 168"/>
            <p:cNvSpPr>
              <a:spLocks noChangeShapeType="1"/>
            </p:cNvSpPr>
            <p:nvPr/>
          </p:nvSpPr>
          <p:spPr bwMode="auto">
            <a:xfrm flipV="1">
              <a:off x="6851" y="4960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17" name="Rectangle 167"/>
            <p:cNvSpPr>
              <a:spLocks noChangeArrowheads="1"/>
            </p:cNvSpPr>
            <p:nvPr/>
          </p:nvSpPr>
          <p:spPr bwMode="auto">
            <a:xfrm>
              <a:off x="154" y="5053"/>
              <a:ext cx="5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106.67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18" name="Rectangle 166"/>
            <p:cNvSpPr>
              <a:spLocks noChangeArrowheads="1"/>
            </p:cNvSpPr>
            <p:nvPr/>
          </p:nvSpPr>
          <p:spPr bwMode="auto">
            <a:xfrm>
              <a:off x="1771" y="5053"/>
              <a:ext cx="5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106.75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19" name="Rectangle 165"/>
            <p:cNvSpPr>
              <a:spLocks noChangeArrowheads="1"/>
            </p:cNvSpPr>
            <p:nvPr/>
          </p:nvSpPr>
          <p:spPr bwMode="auto">
            <a:xfrm>
              <a:off x="3388" y="5053"/>
              <a:ext cx="5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106.83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20" name="Rectangle 164"/>
            <p:cNvSpPr>
              <a:spLocks noChangeArrowheads="1"/>
            </p:cNvSpPr>
            <p:nvPr/>
          </p:nvSpPr>
          <p:spPr bwMode="auto">
            <a:xfrm>
              <a:off x="5005" y="5053"/>
              <a:ext cx="5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106.92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21" name="Rectangle 163"/>
            <p:cNvSpPr>
              <a:spLocks noChangeArrowheads="1"/>
            </p:cNvSpPr>
            <p:nvPr/>
          </p:nvSpPr>
          <p:spPr bwMode="auto">
            <a:xfrm>
              <a:off x="6622" y="5053"/>
              <a:ext cx="50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107.00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22" name="Line 162"/>
            <p:cNvSpPr>
              <a:spLocks noChangeShapeType="1"/>
            </p:cNvSpPr>
            <p:nvPr/>
          </p:nvSpPr>
          <p:spPr bwMode="auto">
            <a:xfrm flipV="1">
              <a:off x="383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3" name="Line 161"/>
            <p:cNvSpPr>
              <a:spLocks noChangeShapeType="1"/>
            </p:cNvSpPr>
            <p:nvPr/>
          </p:nvSpPr>
          <p:spPr bwMode="auto">
            <a:xfrm flipV="1">
              <a:off x="2000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4" name="Line 160"/>
            <p:cNvSpPr>
              <a:spLocks noChangeShapeType="1"/>
            </p:cNvSpPr>
            <p:nvPr/>
          </p:nvSpPr>
          <p:spPr bwMode="auto">
            <a:xfrm flipV="1">
              <a:off x="3617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5" name="Line 159"/>
            <p:cNvSpPr>
              <a:spLocks noChangeShapeType="1"/>
            </p:cNvSpPr>
            <p:nvPr/>
          </p:nvSpPr>
          <p:spPr bwMode="auto">
            <a:xfrm flipV="1">
              <a:off x="5234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6" name="Line 158"/>
            <p:cNvSpPr>
              <a:spLocks noChangeShapeType="1"/>
            </p:cNvSpPr>
            <p:nvPr/>
          </p:nvSpPr>
          <p:spPr bwMode="auto">
            <a:xfrm flipV="1">
              <a:off x="6851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7" name="Line 157"/>
            <p:cNvSpPr>
              <a:spLocks noChangeShapeType="1"/>
            </p:cNvSpPr>
            <p:nvPr/>
          </p:nvSpPr>
          <p:spPr bwMode="auto">
            <a:xfrm>
              <a:off x="383" y="84"/>
              <a:ext cx="6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8" name="Line 156"/>
            <p:cNvSpPr>
              <a:spLocks noChangeShapeType="1"/>
            </p:cNvSpPr>
            <p:nvPr/>
          </p:nvSpPr>
          <p:spPr bwMode="auto">
            <a:xfrm flipV="1">
              <a:off x="383" y="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9" name="Line 155"/>
            <p:cNvSpPr>
              <a:spLocks noChangeShapeType="1"/>
            </p:cNvSpPr>
            <p:nvPr/>
          </p:nvSpPr>
          <p:spPr bwMode="auto">
            <a:xfrm flipV="1">
              <a:off x="2000" y="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0" name="Line 154"/>
            <p:cNvSpPr>
              <a:spLocks noChangeShapeType="1"/>
            </p:cNvSpPr>
            <p:nvPr/>
          </p:nvSpPr>
          <p:spPr bwMode="auto">
            <a:xfrm flipV="1">
              <a:off x="3617" y="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1" name="Line 153"/>
            <p:cNvSpPr>
              <a:spLocks noChangeShapeType="1"/>
            </p:cNvSpPr>
            <p:nvPr/>
          </p:nvSpPr>
          <p:spPr bwMode="auto">
            <a:xfrm flipV="1">
              <a:off x="5234" y="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Line 152"/>
            <p:cNvSpPr>
              <a:spLocks noChangeShapeType="1"/>
            </p:cNvSpPr>
            <p:nvPr/>
          </p:nvSpPr>
          <p:spPr bwMode="auto">
            <a:xfrm flipV="1">
              <a:off x="6851" y="3"/>
              <a:ext cx="1" cy="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3" name="Line 151"/>
            <p:cNvSpPr>
              <a:spLocks noChangeShapeType="1"/>
            </p:cNvSpPr>
            <p:nvPr/>
          </p:nvSpPr>
          <p:spPr bwMode="auto">
            <a:xfrm flipV="1">
              <a:off x="383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Line 150"/>
            <p:cNvSpPr>
              <a:spLocks noChangeShapeType="1"/>
            </p:cNvSpPr>
            <p:nvPr/>
          </p:nvSpPr>
          <p:spPr bwMode="auto">
            <a:xfrm flipH="1">
              <a:off x="302" y="4960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Line 149"/>
            <p:cNvSpPr>
              <a:spLocks noChangeShapeType="1"/>
            </p:cNvSpPr>
            <p:nvPr/>
          </p:nvSpPr>
          <p:spPr bwMode="auto">
            <a:xfrm flipH="1">
              <a:off x="302" y="3335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6" name="Line 148"/>
            <p:cNvSpPr>
              <a:spLocks noChangeShapeType="1"/>
            </p:cNvSpPr>
            <p:nvPr/>
          </p:nvSpPr>
          <p:spPr bwMode="auto">
            <a:xfrm flipH="1">
              <a:off x="302" y="1709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7" name="Line 147"/>
            <p:cNvSpPr>
              <a:spLocks noChangeShapeType="1"/>
            </p:cNvSpPr>
            <p:nvPr/>
          </p:nvSpPr>
          <p:spPr bwMode="auto">
            <a:xfrm flipH="1">
              <a:off x="302" y="84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8" name="Rectangle 146"/>
            <p:cNvSpPr>
              <a:spLocks noChangeArrowheads="1"/>
            </p:cNvSpPr>
            <p:nvPr/>
          </p:nvSpPr>
          <p:spPr bwMode="auto">
            <a:xfrm>
              <a:off x="0" y="4877"/>
              <a:ext cx="3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6.17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39" name="Rectangle 145"/>
            <p:cNvSpPr>
              <a:spLocks noChangeArrowheads="1"/>
            </p:cNvSpPr>
            <p:nvPr/>
          </p:nvSpPr>
          <p:spPr bwMode="auto">
            <a:xfrm>
              <a:off x="0" y="3252"/>
              <a:ext cx="3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6.08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40" name="Rectangle 144"/>
            <p:cNvSpPr>
              <a:spLocks noChangeArrowheads="1"/>
            </p:cNvSpPr>
            <p:nvPr/>
          </p:nvSpPr>
          <p:spPr bwMode="auto">
            <a:xfrm>
              <a:off x="0" y="1627"/>
              <a:ext cx="3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6.00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41" name="Rectangle 143"/>
            <p:cNvSpPr>
              <a:spLocks noChangeArrowheads="1"/>
            </p:cNvSpPr>
            <p:nvPr/>
          </p:nvSpPr>
          <p:spPr bwMode="auto">
            <a:xfrm>
              <a:off x="0" y="1"/>
              <a:ext cx="31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>
                  <a:solidFill>
                    <a:srgbClr val="000000"/>
                  </a:solidFill>
                  <a:ea typeface="MS Mincho" panose="02020609040205080304" pitchFamily="49" charset="-128"/>
                </a:rPr>
                <a:t>5.92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342" name="Line 142"/>
            <p:cNvSpPr>
              <a:spLocks noChangeShapeType="1"/>
            </p:cNvSpPr>
            <p:nvPr/>
          </p:nvSpPr>
          <p:spPr bwMode="auto">
            <a:xfrm>
              <a:off x="383" y="4960"/>
              <a:ext cx="6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3" name="Line 141"/>
            <p:cNvSpPr>
              <a:spLocks noChangeShapeType="1"/>
            </p:cNvSpPr>
            <p:nvPr/>
          </p:nvSpPr>
          <p:spPr bwMode="auto">
            <a:xfrm>
              <a:off x="383" y="3335"/>
              <a:ext cx="6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4" name="Line 140"/>
            <p:cNvSpPr>
              <a:spLocks noChangeShapeType="1"/>
            </p:cNvSpPr>
            <p:nvPr/>
          </p:nvSpPr>
          <p:spPr bwMode="auto">
            <a:xfrm>
              <a:off x="383" y="1709"/>
              <a:ext cx="6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5" name="Line 139"/>
            <p:cNvSpPr>
              <a:spLocks noChangeShapeType="1"/>
            </p:cNvSpPr>
            <p:nvPr/>
          </p:nvSpPr>
          <p:spPr bwMode="auto">
            <a:xfrm>
              <a:off x="337" y="113"/>
              <a:ext cx="646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6" name="Line 138"/>
            <p:cNvSpPr>
              <a:spLocks noChangeShapeType="1"/>
            </p:cNvSpPr>
            <p:nvPr/>
          </p:nvSpPr>
          <p:spPr bwMode="auto">
            <a:xfrm flipV="1">
              <a:off x="6851" y="84"/>
              <a:ext cx="1" cy="487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7" name="Line 137"/>
            <p:cNvSpPr>
              <a:spLocks noChangeShapeType="1"/>
            </p:cNvSpPr>
            <p:nvPr/>
          </p:nvSpPr>
          <p:spPr bwMode="auto">
            <a:xfrm flipH="1">
              <a:off x="6851" y="4960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8" name="Line 136"/>
            <p:cNvSpPr>
              <a:spLocks noChangeShapeType="1"/>
            </p:cNvSpPr>
            <p:nvPr/>
          </p:nvSpPr>
          <p:spPr bwMode="auto">
            <a:xfrm flipH="1">
              <a:off x="6851" y="3335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9" name="Line 135"/>
            <p:cNvSpPr>
              <a:spLocks noChangeShapeType="1"/>
            </p:cNvSpPr>
            <p:nvPr/>
          </p:nvSpPr>
          <p:spPr bwMode="auto">
            <a:xfrm flipH="1">
              <a:off x="6851" y="1709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50" name="Line 134"/>
            <p:cNvSpPr>
              <a:spLocks noChangeShapeType="1"/>
            </p:cNvSpPr>
            <p:nvPr/>
          </p:nvSpPr>
          <p:spPr bwMode="auto">
            <a:xfrm flipH="1">
              <a:off x="6851" y="84"/>
              <a:ext cx="8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51" name="Freeform 133"/>
            <p:cNvSpPr>
              <a:spLocks/>
            </p:cNvSpPr>
            <p:nvPr/>
          </p:nvSpPr>
          <p:spPr bwMode="auto">
            <a:xfrm>
              <a:off x="383" y="1417"/>
              <a:ext cx="4166" cy="3181"/>
            </a:xfrm>
            <a:custGeom>
              <a:avLst/>
              <a:gdLst>
                <a:gd name="T0" fmla="*/ 66 w 4166"/>
                <a:gd name="T1" fmla="*/ 365 h 3181"/>
                <a:gd name="T2" fmla="*/ 120 w 4166"/>
                <a:gd name="T3" fmla="*/ 261 h 3181"/>
                <a:gd name="T4" fmla="*/ 189 w 4166"/>
                <a:gd name="T5" fmla="*/ 157 h 3181"/>
                <a:gd name="T6" fmla="*/ 315 w 4166"/>
                <a:gd name="T7" fmla="*/ 74 h 3181"/>
                <a:gd name="T8" fmla="*/ 427 w 4166"/>
                <a:gd name="T9" fmla="*/ 0 h 3181"/>
                <a:gd name="T10" fmla="*/ 524 w 4166"/>
                <a:gd name="T11" fmla="*/ 115 h 3181"/>
                <a:gd name="T12" fmla="*/ 507 w 4166"/>
                <a:gd name="T13" fmla="*/ 220 h 3181"/>
                <a:gd name="T14" fmla="*/ 462 w 4166"/>
                <a:gd name="T15" fmla="*/ 322 h 3181"/>
                <a:gd name="T16" fmla="*/ 591 w 4166"/>
                <a:gd name="T17" fmla="*/ 530 h 3181"/>
                <a:gd name="T18" fmla="*/ 809 w 4166"/>
                <a:gd name="T19" fmla="*/ 720 h 3181"/>
                <a:gd name="T20" fmla="*/ 950 w 4166"/>
                <a:gd name="T21" fmla="*/ 810 h 3181"/>
                <a:gd name="T22" fmla="*/ 1037 w 4166"/>
                <a:gd name="T23" fmla="*/ 922 h 3181"/>
                <a:gd name="T24" fmla="*/ 1130 w 4166"/>
                <a:gd name="T25" fmla="*/ 1077 h 3181"/>
                <a:gd name="T26" fmla="*/ 1227 w 4166"/>
                <a:gd name="T27" fmla="*/ 1214 h 3181"/>
                <a:gd name="T28" fmla="*/ 1265 w 4166"/>
                <a:gd name="T29" fmla="*/ 1366 h 3181"/>
                <a:gd name="T30" fmla="*/ 1230 w 4166"/>
                <a:gd name="T31" fmla="*/ 1523 h 3181"/>
                <a:gd name="T32" fmla="*/ 1170 w 4166"/>
                <a:gd name="T33" fmla="*/ 1686 h 3181"/>
                <a:gd name="T34" fmla="*/ 1236 w 4166"/>
                <a:gd name="T35" fmla="*/ 1845 h 3181"/>
                <a:gd name="T36" fmla="*/ 1367 w 4166"/>
                <a:gd name="T37" fmla="*/ 1956 h 3181"/>
                <a:gd name="T38" fmla="*/ 1530 w 4166"/>
                <a:gd name="T39" fmla="*/ 2025 h 3181"/>
                <a:gd name="T40" fmla="*/ 1668 w 4166"/>
                <a:gd name="T41" fmla="*/ 2044 h 3181"/>
                <a:gd name="T42" fmla="*/ 1813 w 4166"/>
                <a:gd name="T43" fmla="*/ 2023 h 3181"/>
                <a:gd name="T44" fmla="*/ 1999 w 4166"/>
                <a:gd name="T45" fmla="*/ 2028 h 3181"/>
                <a:gd name="T46" fmla="*/ 2143 w 4166"/>
                <a:gd name="T47" fmla="*/ 2053 h 3181"/>
                <a:gd name="T48" fmla="*/ 2256 w 4166"/>
                <a:gd name="T49" fmla="*/ 2109 h 3181"/>
                <a:gd name="T50" fmla="*/ 2396 w 4166"/>
                <a:gd name="T51" fmla="*/ 2120 h 3181"/>
                <a:gd name="T52" fmla="*/ 2565 w 4166"/>
                <a:gd name="T53" fmla="*/ 2083 h 3181"/>
                <a:gd name="T54" fmla="*/ 2699 w 4166"/>
                <a:gd name="T55" fmla="*/ 2078 h 3181"/>
                <a:gd name="T56" fmla="*/ 2819 w 4166"/>
                <a:gd name="T57" fmla="*/ 2143 h 3181"/>
                <a:gd name="T58" fmla="*/ 2910 w 4166"/>
                <a:gd name="T59" fmla="*/ 2224 h 3181"/>
                <a:gd name="T60" fmla="*/ 2990 w 4166"/>
                <a:gd name="T61" fmla="*/ 2317 h 3181"/>
                <a:gd name="T62" fmla="*/ 3079 w 4166"/>
                <a:gd name="T63" fmla="*/ 2360 h 3181"/>
                <a:gd name="T64" fmla="*/ 3188 w 4166"/>
                <a:gd name="T65" fmla="*/ 2374 h 3181"/>
                <a:gd name="T66" fmla="*/ 3272 w 4166"/>
                <a:gd name="T67" fmla="*/ 2407 h 3181"/>
                <a:gd name="T68" fmla="*/ 3430 w 4166"/>
                <a:gd name="T69" fmla="*/ 2397 h 3181"/>
                <a:gd name="T70" fmla="*/ 3565 w 4166"/>
                <a:gd name="T71" fmla="*/ 2319 h 3181"/>
                <a:gd name="T72" fmla="*/ 3673 w 4166"/>
                <a:gd name="T73" fmla="*/ 2293 h 3181"/>
                <a:gd name="T74" fmla="*/ 3728 w 4166"/>
                <a:gd name="T75" fmla="*/ 2234 h 3181"/>
                <a:gd name="T76" fmla="*/ 3714 w 4166"/>
                <a:gd name="T77" fmla="*/ 2159 h 3181"/>
                <a:gd name="T78" fmla="*/ 3766 w 4166"/>
                <a:gd name="T79" fmla="*/ 2196 h 3181"/>
                <a:gd name="T80" fmla="*/ 3824 w 4166"/>
                <a:gd name="T81" fmla="*/ 2223 h 3181"/>
                <a:gd name="T82" fmla="*/ 3837 w 4166"/>
                <a:gd name="T83" fmla="*/ 2237 h 3181"/>
                <a:gd name="T84" fmla="*/ 3877 w 4166"/>
                <a:gd name="T85" fmla="*/ 2155 h 3181"/>
                <a:gd name="T86" fmla="*/ 3968 w 4166"/>
                <a:gd name="T87" fmla="*/ 2080 h 3181"/>
                <a:gd name="T88" fmla="*/ 4029 w 4166"/>
                <a:gd name="T89" fmla="*/ 1974 h 3181"/>
                <a:gd name="T90" fmla="*/ 4055 w 4166"/>
                <a:gd name="T91" fmla="*/ 1875 h 3181"/>
                <a:gd name="T92" fmla="*/ 4162 w 4166"/>
                <a:gd name="T93" fmla="*/ 1849 h 3181"/>
                <a:gd name="T94" fmla="*/ 4145 w 4166"/>
                <a:gd name="T95" fmla="*/ 1934 h 3181"/>
                <a:gd name="T96" fmla="*/ 4128 w 4166"/>
                <a:gd name="T97" fmla="*/ 2033 h 3181"/>
                <a:gd name="T98" fmla="*/ 4097 w 4166"/>
                <a:gd name="T99" fmla="*/ 2115 h 3181"/>
                <a:gd name="T100" fmla="*/ 4090 w 4166"/>
                <a:gd name="T101" fmla="*/ 2247 h 3181"/>
                <a:gd name="T102" fmla="*/ 4031 w 4166"/>
                <a:gd name="T103" fmla="*/ 2275 h 3181"/>
                <a:gd name="T104" fmla="*/ 3994 w 4166"/>
                <a:gd name="T105" fmla="*/ 2352 h 3181"/>
                <a:gd name="T106" fmla="*/ 3960 w 4166"/>
                <a:gd name="T107" fmla="*/ 2429 h 3181"/>
                <a:gd name="T108" fmla="*/ 3869 w 4166"/>
                <a:gd name="T109" fmla="*/ 2477 h 3181"/>
                <a:gd name="T110" fmla="*/ 3840 w 4166"/>
                <a:gd name="T111" fmla="*/ 2525 h 3181"/>
                <a:gd name="T112" fmla="*/ 3885 w 4166"/>
                <a:gd name="T113" fmla="*/ 2481 h 3181"/>
                <a:gd name="T114" fmla="*/ 3953 w 4166"/>
                <a:gd name="T115" fmla="*/ 2439 h 3181"/>
                <a:gd name="T116" fmla="*/ 3968 w 4166"/>
                <a:gd name="T117" fmla="*/ 2484 h 3181"/>
                <a:gd name="T118" fmla="*/ 4031 w 4166"/>
                <a:gd name="T119" fmla="*/ 3181 h 3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6"/>
                <a:gd name="T181" fmla="*/ 0 h 3181"/>
                <a:gd name="T182" fmla="*/ 4166 w 4166"/>
                <a:gd name="T183" fmla="*/ 3181 h 31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6" h="3181">
                  <a:moveTo>
                    <a:pt x="0" y="418"/>
                  </a:moveTo>
                  <a:lnTo>
                    <a:pt x="5" y="415"/>
                  </a:lnTo>
                  <a:lnTo>
                    <a:pt x="9" y="415"/>
                  </a:lnTo>
                  <a:lnTo>
                    <a:pt x="12" y="414"/>
                  </a:lnTo>
                  <a:lnTo>
                    <a:pt x="19" y="410"/>
                  </a:lnTo>
                  <a:lnTo>
                    <a:pt x="27" y="409"/>
                  </a:lnTo>
                  <a:lnTo>
                    <a:pt x="30" y="406"/>
                  </a:lnTo>
                  <a:lnTo>
                    <a:pt x="34" y="402"/>
                  </a:lnTo>
                  <a:lnTo>
                    <a:pt x="38" y="401"/>
                  </a:lnTo>
                  <a:lnTo>
                    <a:pt x="43" y="398"/>
                  </a:lnTo>
                  <a:lnTo>
                    <a:pt x="46" y="391"/>
                  </a:lnTo>
                  <a:lnTo>
                    <a:pt x="47" y="388"/>
                  </a:lnTo>
                  <a:lnTo>
                    <a:pt x="53" y="384"/>
                  </a:lnTo>
                  <a:lnTo>
                    <a:pt x="55" y="378"/>
                  </a:lnTo>
                  <a:lnTo>
                    <a:pt x="61" y="375"/>
                  </a:lnTo>
                  <a:lnTo>
                    <a:pt x="66" y="365"/>
                  </a:lnTo>
                  <a:lnTo>
                    <a:pt x="68" y="352"/>
                  </a:lnTo>
                  <a:lnTo>
                    <a:pt x="68" y="342"/>
                  </a:lnTo>
                  <a:lnTo>
                    <a:pt x="71" y="335"/>
                  </a:lnTo>
                  <a:lnTo>
                    <a:pt x="73" y="328"/>
                  </a:lnTo>
                  <a:lnTo>
                    <a:pt x="77" y="323"/>
                  </a:lnTo>
                  <a:lnTo>
                    <a:pt x="78" y="315"/>
                  </a:lnTo>
                  <a:lnTo>
                    <a:pt x="81" y="304"/>
                  </a:lnTo>
                  <a:lnTo>
                    <a:pt x="84" y="300"/>
                  </a:lnTo>
                  <a:lnTo>
                    <a:pt x="86" y="292"/>
                  </a:lnTo>
                  <a:lnTo>
                    <a:pt x="88" y="28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9" y="275"/>
                  </a:lnTo>
                  <a:lnTo>
                    <a:pt x="107" y="271"/>
                  </a:lnTo>
                  <a:lnTo>
                    <a:pt x="111" y="267"/>
                  </a:lnTo>
                  <a:lnTo>
                    <a:pt x="120" y="261"/>
                  </a:lnTo>
                  <a:lnTo>
                    <a:pt x="123" y="259"/>
                  </a:lnTo>
                  <a:lnTo>
                    <a:pt x="133" y="255"/>
                  </a:lnTo>
                  <a:lnTo>
                    <a:pt x="136" y="252"/>
                  </a:lnTo>
                  <a:lnTo>
                    <a:pt x="139" y="249"/>
                  </a:lnTo>
                  <a:lnTo>
                    <a:pt x="144" y="247"/>
                  </a:lnTo>
                  <a:lnTo>
                    <a:pt x="148" y="244"/>
                  </a:lnTo>
                  <a:lnTo>
                    <a:pt x="154" y="240"/>
                  </a:lnTo>
                  <a:lnTo>
                    <a:pt x="158" y="234"/>
                  </a:lnTo>
                  <a:lnTo>
                    <a:pt x="162" y="228"/>
                  </a:lnTo>
                  <a:lnTo>
                    <a:pt x="165" y="220"/>
                  </a:lnTo>
                  <a:lnTo>
                    <a:pt x="170" y="210"/>
                  </a:lnTo>
                  <a:lnTo>
                    <a:pt x="174" y="198"/>
                  </a:lnTo>
                  <a:lnTo>
                    <a:pt x="177" y="184"/>
                  </a:lnTo>
                  <a:lnTo>
                    <a:pt x="181" y="175"/>
                  </a:lnTo>
                  <a:lnTo>
                    <a:pt x="185" y="168"/>
                  </a:lnTo>
                  <a:lnTo>
                    <a:pt x="189" y="157"/>
                  </a:lnTo>
                  <a:lnTo>
                    <a:pt x="195" y="146"/>
                  </a:lnTo>
                  <a:lnTo>
                    <a:pt x="198" y="140"/>
                  </a:lnTo>
                  <a:lnTo>
                    <a:pt x="205" y="135"/>
                  </a:lnTo>
                  <a:lnTo>
                    <a:pt x="214" y="128"/>
                  </a:lnTo>
                  <a:lnTo>
                    <a:pt x="221" y="124"/>
                  </a:lnTo>
                  <a:lnTo>
                    <a:pt x="228" y="119"/>
                  </a:lnTo>
                  <a:lnTo>
                    <a:pt x="236" y="115"/>
                  </a:lnTo>
                  <a:lnTo>
                    <a:pt x="244" y="111"/>
                  </a:lnTo>
                  <a:lnTo>
                    <a:pt x="253" y="104"/>
                  </a:lnTo>
                  <a:lnTo>
                    <a:pt x="261" y="99"/>
                  </a:lnTo>
                  <a:lnTo>
                    <a:pt x="270" y="95"/>
                  </a:lnTo>
                  <a:lnTo>
                    <a:pt x="281" y="88"/>
                  </a:lnTo>
                  <a:lnTo>
                    <a:pt x="285" y="85"/>
                  </a:lnTo>
                  <a:lnTo>
                    <a:pt x="294" y="82"/>
                  </a:lnTo>
                  <a:lnTo>
                    <a:pt x="307" y="77"/>
                  </a:lnTo>
                  <a:lnTo>
                    <a:pt x="315" y="74"/>
                  </a:lnTo>
                  <a:lnTo>
                    <a:pt x="323" y="68"/>
                  </a:lnTo>
                  <a:lnTo>
                    <a:pt x="333" y="63"/>
                  </a:lnTo>
                  <a:lnTo>
                    <a:pt x="341" y="58"/>
                  </a:lnTo>
                  <a:lnTo>
                    <a:pt x="346" y="54"/>
                  </a:lnTo>
                  <a:lnTo>
                    <a:pt x="352" y="49"/>
                  </a:lnTo>
                  <a:lnTo>
                    <a:pt x="356" y="39"/>
                  </a:lnTo>
                  <a:lnTo>
                    <a:pt x="360" y="35"/>
                  </a:lnTo>
                  <a:lnTo>
                    <a:pt x="365" y="28"/>
                  </a:lnTo>
                  <a:lnTo>
                    <a:pt x="373" y="23"/>
                  </a:lnTo>
                  <a:lnTo>
                    <a:pt x="380" y="17"/>
                  </a:lnTo>
                  <a:lnTo>
                    <a:pt x="388" y="10"/>
                  </a:lnTo>
                  <a:lnTo>
                    <a:pt x="394" y="4"/>
                  </a:lnTo>
                  <a:lnTo>
                    <a:pt x="400" y="3"/>
                  </a:lnTo>
                  <a:lnTo>
                    <a:pt x="408" y="3"/>
                  </a:lnTo>
                  <a:lnTo>
                    <a:pt x="416" y="0"/>
                  </a:lnTo>
                  <a:lnTo>
                    <a:pt x="427" y="0"/>
                  </a:lnTo>
                  <a:lnTo>
                    <a:pt x="434" y="0"/>
                  </a:lnTo>
                  <a:lnTo>
                    <a:pt x="443" y="1"/>
                  </a:lnTo>
                  <a:lnTo>
                    <a:pt x="450" y="2"/>
                  </a:lnTo>
                  <a:lnTo>
                    <a:pt x="456" y="7"/>
                  </a:lnTo>
                  <a:lnTo>
                    <a:pt x="465" y="11"/>
                  </a:lnTo>
                  <a:lnTo>
                    <a:pt x="471" y="15"/>
                  </a:lnTo>
                  <a:lnTo>
                    <a:pt x="475" y="22"/>
                  </a:lnTo>
                  <a:lnTo>
                    <a:pt x="481" y="30"/>
                  </a:lnTo>
                  <a:lnTo>
                    <a:pt x="483" y="40"/>
                  </a:lnTo>
                  <a:lnTo>
                    <a:pt x="490" y="50"/>
                  </a:lnTo>
                  <a:lnTo>
                    <a:pt x="494" y="63"/>
                  </a:lnTo>
                  <a:lnTo>
                    <a:pt x="499" y="71"/>
                  </a:lnTo>
                  <a:lnTo>
                    <a:pt x="505" y="82"/>
                  </a:lnTo>
                  <a:lnTo>
                    <a:pt x="508" y="90"/>
                  </a:lnTo>
                  <a:lnTo>
                    <a:pt x="516" y="107"/>
                  </a:lnTo>
                  <a:lnTo>
                    <a:pt x="524" y="115"/>
                  </a:lnTo>
                  <a:lnTo>
                    <a:pt x="529" y="123"/>
                  </a:lnTo>
                  <a:lnTo>
                    <a:pt x="532" y="132"/>
                  </a:lnTo>
                  <a:lnTo>
                    <a:pt x="536" y="140"/>
                  </a:lnTo>
                  <a:lnTo>
                    <a:pt x="539" y="149"/>
                  </a:lnTo>
                  <a:lnTo>
                    <a:pt x="541" y="156"/>
                  </a:lnTo>
                  <a:lnTo>
                    <a:pt x="541" y="161"/>
                  </a:lnTo>
                  <a:lnTo>
                    <a:pt x="541" y="169"/>
                  </a:lnTo>
                  <a:lnTo>
                    <a:pt x="541" y="177"/>
                  </a:lnTo>
                  <a:lnTo>
                    <a:pt x="539" y="183"/>
                  </a:lnTo>
                  <a:lnTo>
                    <a:pt x="536" y="187"/>
                  </a:lnTo>
                  <a:lnTo>
                    <a:pt x="533" y="192"/>
                  </a:lnTo>
                  <a:lnTo>
                    <a:pt x="529" y="198"/>
                  </a:lnTo>
                  <a:lnTo>
                    <a:pt x="527" y="201"/>
                  </a:lnTo>
                  <a:lnTo>
                    <a:pt x="523" y="206"/>
                  </a:lnTo>
                  <a:lnTo>
                    <a:pt x="514" y="213"/>
                  </a:lnTo>
                  <a:lnTo>
                    <a:pt x="507" y="220"/>
                  </a:lnTo>
                  <a:lnTo>
                    <a:pt x="505" y="222"/>
                  </a:lnTo>
                  <a:lnTo>
                    <a:pt x="498" y="229"/>
                  </a:lnTo>
                  <a:lnTo>
                    <a:pt x="491" y="232"/>
                  </a:lnTo>
                  <a:lnTo>
                    <a:pt x="487" y="237"/>
                  </a:lnTo>
                  <a:lnTo>
                    <a:pt x="480" y="245"/>
                  </a:lnTo>
                  <a:lnTo>
                    <a:pt x="476" y="254"/>
                  </a:lnTo>
                  <a:lnTo>
                    <a:pt x="475" y="261"/>
                  </a:lnTo>
                  <a:lnTo>
                    <a:pt x="471" y="265"/>
                  </a:lnTo>
                  <a:lnTo>
                    <a:pt x="468" y="271"/>
                  </a:lnTo>
                  <a:lnTo>
                    <a:pt x="465" y="276"/>
                  </a:lnTo>
                  <a:lnTo>
                    <a:pt x="463" y="282"/>
                  </a:lnTo>
                  <a:lnTo>
                    <a:pt x="463" y="287"/>
                  </a:lnTo>
                  <a:lnTo>
                    <a:pt x="463" y="298"/>
                  </a:lnTo>
                  <a:lnTo>
                    <a:pt x="462" y="300"/>
                  </a:lnTo>
                  <a:lnTo>
                    <a:pt x="462" y="311"/>
                  </a:lnTo>
                  <a:lnTo>
                    <a:pt x="462" y="322"/>
                  </a:lnTo>
                  <a:lnTo>
                    <a:pt x="463" y="335"/>
                  </a:lnTo>
                  <a:lnTo>
                    <a:pt x="467" y="348"/>
                  </a:lnTo>
                  <a:lnTo>
                    <a:pt x="471" y="365"/>
                  </a:lnTo>
                  <a:lnTo>
                    <a:pt x="478" y="385"/>
                  </a:lnTo>
                  <a:lnTo>
                    <a:pt x="483" y="395"/>
                  </a:lnTo>
                  <a:lnTo>
                    <a:pt x="489" y="406"/>
                  </a:lnTo>
                  <a:lnTo>
                    <a:pt x="493" y="414"/>
                  </a:lnTo>
                  <a:lnTo>
                    <a:pt x="498" y="423"/>
                  </a:lnTo>
                  <a:lnTo>
                    <a:pt x="506" y="435"/>
                  </a:lnTo>
                  <a:lnTo>
                    <a:pt x="516" y="447"/>
                  </a:lnTo>
                  <a:lnTo>
                    <a:pt x="526" y="458"/>
                  </a:lnTo>
                  <a:lnTo>
                    <a:pt x="541" y="475"/>
                  </a:lnTo>
                  <a:lnTo>
                    <a:pt x="555" y="486"/>
                  </a:lnTo>
                  <a:lnTo>
                    <a:pt x="564" y="497"/>
                  </a:lnTo>
                  <a:lnTo>
                    <a:pt x="578" y="515"/>
                  </a:lnTo>
                  <a:lnTo>
                    <a:pt x="591" y="530"/>
                  </a:lnTo>
                  <a:lnTo>
                    <a:pt x="606" y="546"/>
                  </a:lnTo>
                  <a:lnTo>
                    <a:pt x="627" y="575"/>
                  </a:lnTo>
                  <a:lnTo>
                    <a:pt x="645" y="590"/>
                  </a:lnTo>
                  <a:lnTo>
                    <a:pt x="657" y="601"/>
                  </a:lnTo>
                  <a:lnTo>
                    <a:pt x="672" y="613"/>
                  </a:lnTo>
                  <a:lnTo>
                    <a:pt x="687" y="622"/>
                  </a:lnTo>
                  <a:lnTo>
                    <a:pt x="702" y="629"/>
                  </a:lnTo>
                  <a:lnTo>
                    <a:pt x="714" y="638"/>
                  </a:lnTo>
                  <a:lnTo>
                    <a:pt x="725" y="646"/>
                  </a:lnTo>
                  <a:lnTo>
                    <a:pt x="739" y="656"/>
                  </a:lnTo>
                  <a:lnTo>
                    <a:pt x="749" y="667"/>
                  </a:lnTo>
                  <a:lnTo>
                    <a:pt x="762" y="679"/>
                  </a:lnTo>
                  <a:lnTo>
                    <a:pt x="775" y="689"/>
                  </a:lnTo>
                  <a:lnTo>
                    <a:pt x="785" y="698"/>
                  </a:lnTo>
                  <a:lnTo>
                    <a:pt x="796" y="707"/>
                  </a:lnTo>
                  <a:lnTo>
                    <a:pt x="809" y="720"/>
                  </a:lnTo>
                  <a:lnTo>
                    <a:pt x="821" y="728"/>
                  </a:lnTo>
                  <a:lnTo>
                    <a:pt x="831" y="735"/>
                  </a:lnTo>
                  <a:lnTo>
                    <a:pt x="839" y="744"/>
                  </a:lnTo>
                  <a:lnTo>
                    <a:pt x="847" y="748"/>
                  </a:lnTo>
                  <a:lnTo>
                    <a:pt x="858" y="755"/>
                  </a:lnTo>
                  <a:lnTo>
                    <a:pt x="868" y="761"/>
                  </a:lnTo>
                  <a:lnTo>
                    <a:pt x="877" y="764"/>
                  </a:lnTo>
                  <a:lnTo>
                    <a:pt x="888" y="770"/>
                  </a:lnTo>
                  <a:lnTo>
                    <a:pt x="896" y="775"/>
                  </a:lnTo>
                  <a:lnTo>
                    <a:pt x="906" y="778"/>
                  </a:lnTo>
                  <a:lnTo>
                    <a:pt x="913" y="783"/>
                  </a:lnTo>
                  <a:lnTo>
                    <a:pt x="919" y="788"/>
                  </a:lnTo>
                  <a:lnTo>
                    <a:pt x="927" y="795"/>
                  </a:lnTo>
                  <a:lnTo>
                    <a:pt x="935" y="799"/>
                  </a:lnTo>
                  <a:lnTo>
                    <a:pt x="945" y="805"/>
                  </a:lnTo>
                  <a:lnTo>
                    <a:pt x="950" y="810"/>
                  </a:lnTo>
                  <a:lnTo>
                    <a:pt x="959" y="819"/>
                  </a:lnTo>
                  <a:lnTo>
                    <a:pt x="964" y="824"/>
                  </a:lnTo>
                  <a:lnTo>
                    <a:pt x="969" y="830"/>
                  </a:lnTo>
                  <a:lnTo>
                    <a:pt x="973" y="838"/>
                  </a:lnTo>
                  <a:lnTo>
                    <a:pt x="982" y="844"/>
                  </a:lnTo>
                  <a:lnTo>
                    <a:pt x="988" y="853"/>
                  </a:lnTo>
                  <a:lnTo>
                    <a:pt x="993" y="860"/>
                  </a:lnTo>
                  <a:lnTo>
                    <a:pt x="997" y="865"/>
                  </a:lnTo>
                  <a:lnTo>
                    <a:pt x="1002" y="870"/>
                  </a:lnTo>
                  <a:lnTo>
                    <a:pt x="1006" y="876"/>
                  </a:lnTo>
                  <a:lnTo>
                    <a:pt x="1010" y="884"/>
                  </a:lnTo>
                  <a:lnTo>
                    <a:pt x="1015" y="893"/>
                  </a:lnTo>
                  <a:lnTo>
                    <a:pt x="1022" y="901"/>
                  </a:lnTo>
                  <a:lnTo>
                    <a:pt x="1024" y="906"/>
                  </a:lnTo>
                  <a:lnTo>
                    <a:pt x="1032" y="916"/>
                  </a:lnTo>
                  <a:lnTo>
                    <a:pt x="1037" y="922"/>
                  </a:lnTo>
                  <a:lnTo>
                    <a:pt x="1041" y="927"/>
                  </a:lnTo>
                  <a:lnTo>
                    <a:pt x="1047" y="938"/>
                  </a:lnTo>
                  <a:lnTo>
                    <a:pt x="1047" y="942"/>
                  </a:lnTo>
                  <a:lnTo>
                    <a:pt x="1052" y="956"/>
                  </a:lnTo>
                  <a:lnTo>
                    <a:pt x="1057" y="964"/>
                  </a:lnTo>
                  <a:lnTo>
                    <a:pt x="1062" y="973"/>
                  </a:lnTo>
                  <a:lnTo>
                    <a:pt x="1064" y="982"/>
                  </a:lnTo>
                  <a:lnTo>
                    <a:pt x="1072" y="989"/>
                  </a:lnTo>
                  <a:lnTo>
                    <a:pt x="1076" y="998"/>
                  </a:lnTo>
                  <a:lnTo>
                    <a:pt x="1081" y="1008"/>
                  </a:lnTo>
                  <a:lnTo>
                    <a:pt x="1085" y="1014"/>
                  </a:lnTo>
                  <a:lnTo>
                    <a:pt x="1090" y="1022"/>
                  </a:lnTo>
                  <a:lnTo>
                    <a:pt x="1098" y="1032"/>
                  </a:lnTo>
                  <a:lnTo>
                    <a:pt x="1108" y="1045"/>
                  </a:lnTo>
                  <a:lnTo>
                    <a:pt x="1120" y="1061"/>
                  </a:lnTo>
                  <a:lnTo>
                    <a:pt x="1130" y="1077"/>
                  </a:lnTo>
                  <a:lnTo>
                    <a:pt x="1140" y="1089"/>
                  </a:lnTo>
                  <a:lnTo>
                    <a:pt x="1149" y="1102"/>
                  </a:lnTo>
                  <a:lnTo>
                    <a:pt x="1158" y="1113"/>
                  </a:lnTo>
                  <a:lnTo>
                    <a:pt x="1165" y="1125"/>
                  </a:lnTo>
                  <a:lnTo>
                    <a:pt x="1171" y="1138"/>
                  </a:lnTo>
                  <a:lnTo>
                    <a:pt x="1178" y="1147"/>
                  </a:lnTo>
                  <a:lnTo>
                    <a:pt x="1185" y="1157"/>
                  </a:lnTo>
                  <a:lnTo>
                    <a:pt x="1191" y="1162"/>
                  </a:lnTo>
                  <a:lnTo>
                    <a:pt x="1197" y="1169"/>
                  </a:lnTo>
                  <a:lnTo>
                    <a:pt x="1203" y="1176"/>
                  </a:lnTo>
                  <a:lnTo>
                    <a:pt x="1210" y="1182"/>
                  </a:lnTo>
                  <a:lnTo>
                    <a:pt x="1214" y="1187"/>
                  </a:lnTo>
                  <a:lnTo>
                    <a:pt x="1215" y="1191"/>
                  </a:lnTo>
                  <a:lnTo>
                    <a:pt x="1218" y="1195"/>
                  </a:lnTo>
                  <a:lnTo>
                    <a:pt x="1224" y="1204"/>
                  </a:lnTo>
                  <a:lnTo>
                    <a:pt x="1227" y="1214"/>
                  </a:lnTo>
                  <a:lnTo>
                    <a:pt x="1228" y="1223"/>
                  </a:lnTo>
                  <a:lnTo>
                    <a:pt x="1229" y="1228"/>
                  </a:lnTo>
                  <a:lnTo>
                    <a:pt x="1230" y="1239"/>
                  </a:lnTo>
                  <a:lnTo>
                    <a:pt x="1234" y="1250"/>
                  </a:lnTo>
                  <a:lnTo>
                    <a:pt x="1234" y="1265"/>
                  </a:lnTo>
                  <a:lnTo>
                    <a:pt x="1235" y="1273"/>
                  </a:lnTo>
                  <a:lnTo>
                    <a:pt x="1236" y="1285"/>
                  </a:lnTo>
                  <a:lnTo>
                    <a:pt x="1238" y="1300"/>
                  </a:lnTo>
                  <a:lnTo>
                    <a:pt x="1239" y="1308"/>
                  </a:lnTo>
                  <a:lnTo>
                    <a:pt x="1246" y="1318"/>
                  </a:lnTo>
                  <a:lnTo>
                    <a:pt x="1246" y="1323"/>
                  </a:lnTo>
                  <a:lnTo>
                    <a:pt x="1252" y="1333"/>
                  </a:lnTo>
                  <a:lnTo>
                    <a:pt x="1254" y="1339"/>
                  </a:lnTo>
                  <a:lnTo>
                    <a:pt x="1260" y="1349"/>
                  </a:lnTo>
                  <a:lnTo>
                    <a:pt x="1263" y="1354"/>
                  </a:lnTo>
                  <a:lnTo>
                    <a:pt x="1265" y="1366"/>
                  </a:lnTo>
                  <a:lnTo>
                    <a:pt x="1268" y="1375"/>
                  </a:lnTo>
                  <a:lnTo>
                    <a:pt x="1269" y="1382"/>
                  </a:lnTo>
                  <a:lnTo>
                    <a:pt x="1269" y="1391"/>
                  </a:lnTo>
                  <a:lnTo>
                    <a:pt x="1269" y="1401"/>
                  </a:lnTo>
                  <a:lnTo>
                    <a:pt x="1268" y="1408"/>
                  </a:lnTo>
                  <a:lnTo>
                    <a:pt x="1267" y="1416"/>
                  </a:lnTo>
                  <a:lnTo>
                    <a:pt x="1265" y="1428"/>
                  </a:lnTo>
                  <a:lnTo>
                    <a:pt x="1265" y="1437"/>
                  </a:lnTo>
                  <a:lnTo>
                    <a:pt x="1260" y="1449"/>
                  </a:lnTo>
                  <a:lnTo>
                    <a:pt x="1255" y="1456"/>
                  </a:lnTo>
                  <a:lnTo>
                    <a:pt x="1252" y="1471"/>
                  </a:lnTo>
                  <a:lnTo>
                    <a:pt x="1247" y="1479"/>
                  </a:lnTo>
                  <a:lnTo>
                    <a:pt x="1239" y="1492"/>
                  </a:lnTo>
                  <a:lnTo>
                    <a:pt x="1236" y="1501"/>
                  </a:lnTo>
                  <a:lnTo>
                    <a:pt x="1235" y="1512"/>
                  </a:lnTo>
                  <a:lnTo>
                    <a:pt x="1230" y="1523"/>
                  </a:lnTo>
                  <a:lnTo>
                    <a:pt x="1227" y="1535"/>
                  </a:lnTo>
                  <a:lnTo>
                    <a:pt x="1221" y="1546"/>
                  </a:lnTo>
                  <a:lnTo>
                    <a:pt x="1220" y="1558"/>
                  </a:lnTo>
                  <a:lnTo>
                    <a:pt x="1214" y="1571"/>
                  </a:lnTo>
                  <a:lnTo>
                    <a:pt x="1210" y="1583"/>
                  </a:lnTo>
                  <a:lnTo>
                    <a:pt x="1206" y="1596"/>
                  </a:lnTo>
                  <a:lnTo>
                    <a:pt x="1202" y="1605"/>
                  </a:lnTo>
                  <a:lnTo>
                    <a:pt x="1192" y="1617"/>
                  </a:lnTo>
                  <a:lnTo>
                    <a:pt x="1188" y="1625"/>
                  </a:lnTo>
                  <a:lnTo>
                    <a:pt x="1183" y="1636"/>
                  </a:lnTo>
                  <a:lnTo>
                    <a:pt x="1180" y="1642"/>
                  </a:lnTo>
                  <a:lnTo>
                    <a:pt x="1174" y="1653"/>
                  </a:lnTo>
                  <a:lnTo>
                    <a:pt x="1172" y="1659"/>
                  </a:lnTo>
                  <a:lnTo>
                    <a:pt x="1170" y="1669"/>
                  </a:lnTo>
                  <a:lnTo>
                    <a:pt x="1170" y="1678"/>
                  </a:lnTo>
                  <a:lnTo>
                    <a:pt x="1170" y="1686"/>
                  </a:lnTo>
                  <a:lnTo>
                    <a:pt x="1170" y="1700"/>
                  </a:lnTo>
                  <a:lnTo>
                    <a:pt x="1168" y="1706"/>
                  </a:lnTo>
                  <a:lnTo>
                    <a:pt x="1167" y="1715"/>
                  </a:lnTo>
                  <a:lnTo>
                    <a:pt x="1167" y="1725"/>
                  </a:lnTo>
                  <a:lnTo>
                    <a:pt x="1173" y="1738"/>
                  </a:lnTo>
                  <a:lnTo>
                    <a:pt x="1177" y="1751"/>
                  </a:lnTo>
                  <a:lnTo>
                    <a:pt x="1179" y="1761"/>
                  </a:lnTo>
                  <a:lnTo>
                    <a:pt x="1180" y="1769"/>
                  </a:lnTo>
                  <a:lnTo>
                    <a:pt x="1187" y="1778"/>
                  </a:lnTo>
                  <a:lnTo>
                    <a:pt x="1190" y="1787"/>
                  </a:lnTo>
                  <a:lnTo>
                    <a:pt x="1195" y="1796"/>
                  </a:lnTo>
                  <a:lnTo>
                    <a:pt x="1200" y="1802"/>
                  </a:lnTo>
                  <a:lnTo>
                    <a:pt x="1209" y="1812"/>
                  </a:lnTo>
                  <a:lnTo>
                    <a:pt x="1220" y="1825"/>
                  </a:lnTo>
                  <a:lnTo>
                    <a:pt x="1227" y="1834"/>
                  </a:lnTo>
                  <a:lnTo>
                    <a:pt x="1236" y="1845"/>
                  </a:lnTo>
                  <a:lnTo>
                    <a:pt x="1239" y="1852"/>
                  </a:lnTo>
                  <a:lnTo>
                    <a:pt x="1245" y="1860"/>
                  </a:lnTo>
                  <a:lnTo>
                    <a:pt x="1253" y="1869"/>
                  </a:lnTo>
                  <a:lnTo>
                    <a:pt x="1260" y="1878"/>
                  </a:lnTo>
                  <a:lnTo>
                    <a:pt x="1266" y="1885"/>
                  </a:lnTo>
                  <a:lnTo>
                    <a:pt x="1278" y="1894"/>
                  </a:lnTo>
                  <a:lnTo>
                    <a:pt x="1285" y="1899"/>
                  </a:lnTo>
                  <a:lnTo>
                    <a:pt x="1294" y="1906"/>
                  </a:lnTo>
                  <a:lnTo>
                    <a:pt x="1300" y="1912"/>
                  </a:lnTo>
                  <a:lnTo>
                    <a:pt x="1310" y="1921"/>
                  </a:lnTo>
                  <a:lnTo>
                    <a:pt x="1320" y="1930"/>
                  </a:lnTo>
                  <a:lnTo>
                    <a:pt x="1328" y="1933"/>
                  </a:lnTo>
                  <a:lnTo>
                    <a:pt x="1337" y="1937"/>
                  </a:lnTo>
                  <a:lnTo>
                    <a:pt x="1345" y="1943"/>
                  </a:lnTo>
                  <a:lnTo>
                    <a:pt x="1355" y="1950"/>
                  </a:lnTo>
                  <a:lnTo>
                    <a:pt x="1367" y="1956"/>
                  </a:lnTo>
                  <a:lnTo>
                    <a:pt x="1378" y="1962"/>
                  </a:lnTo>
                  <a:lnTo>
                    <a:pt x="1387" y="1968"/>
                  </a:lnTo>
                  <a:lnTo>
                    <a:pt x="1400" y="1973"/>
                  </a:lnTo>
                  <a:lnTo>
                    <a:pt x="1408" y="1977"/>
                  </a:lnTo>
                  <a:lnTo>
                    <a:pt x="1421" y="1983"/>
                  </a:lnTo>
                  <a:lnTo>
                    <a:pt x="1434" y="1990"/>
                  </a:lnTo>
                  <a:lnTo>
                    <a:pt x="1443" y="1992"/>
                  </a:lnTo>
                  <a:lnTo>
                    <a:pt x="1450" y="1994"/>
                  </a:lnTo>
                  <a:lnTo>
                    <a:pt x="1459" y="2001"/>
                  </a:lnTo>
                  <a:lnTo>
                    <a:pt x="1471" y="2006"/>
                  </a:lnTo>
                  <a:lnTo>
                    <a:pt x="1485" y="2009"/>
                  </a:lnTo>
                  <a:lnTo>
                    <a:pt x="1499" y="2011"/>
                  </a:lnTo>
                  <a:lnTo>
                    <a:pt x="1505" y="2014"/>
                  </a:lnTo>
                  <a:lnTo>
                    <a:pt x="1512" y="2017"/>
                  </a:lnTo>
                  <a:lnTo>
                    <a:pt x="1523" y="2021"/>
                  </a:lnTo>
                  <a:lnTo>
                    <a:pt x="1530" y="2025"/>
                  </a:lnTo>
                  <a:lnTo>
                    <a:pt x="1539" y="2028"/>
                  </a:lnTo>
                  <a:lnTo>
                    <a:pt x="1546" y="2031"/>
                  </a:lnTo>
                  <a:lnTo>
                    <a:pt x="1557" y="2035"/>
                  </a:lnTo>
                  <a:lnTo>
                    <a:pt x="1568" y="2038"/>
                  </a:lnTo>
                  <a:lnTo>
                    <a:pt x="1577" y="2040"/>
                  </a:lnTo>
                  <a:lnTo>
                    <a:pt x="1585" y="2042"/>
                  </a:lnTo>
                  <a:lnTo>
                    <a:pt x="1592" y="2044"/>
                  </a:lnTo>
                  <a:lnTo>
                    <a:pt x="1606" y="2045"/>
                  </a:lnTo>
                  <a:lnTo>
                    <a:pt x="1616" y="2045"/>
                  </a:lnTo>
                  <a:lnTo>
                    <a:pt x="1621" y="2045"/>
                  </a:lnTo>
                  <a:lnTo>
                    <a:pt x="1627" y="2045"/>
                  </a:lnTo>
                  <a:lnTo>
                    <a:pt x="1634" y="2045"/>
                  </a:lnTo>
                  <a:lnTo>
                    <a:pt x="1644" y="2045"/>
                  </a:lnTo>
                  <a:lnTo>
                    <a:pt x="1653" y="2045"/>
                  </a:lnTo>
                  <a:lnTo>
                    <a:pt x="1660" y="2044"/>
                  </a:lnTo>
                  <a:lnTo>
                    <a:pt x="1668" y="2044"/>
                  </a:lnTo>
                  <a:lnTo>
                    <a:pt x="1673" y="2044"/>
                  </a:lnTo>
                  <a:lnTo>
                    <a:pt x="1679" y="2044"/>
                  </a:lnTo>
                  <a:lnTo>
                    <a:pt x="1687" y="2040"/>
                  </a:lnTo>
                  <a:lnTo>
                    <a:pt x="1695" y="2040"/>
                  </a:lnTo>
                  <a:lnTo>
                    <a:pt x="1709" y="2040"/>
                  </a:lnTo>
                  <a:lnTo>
                    <a:pt x="1723" y="2038"/>
                  </a:lnTo>
                  <a:lnTo>
                    <a:pt x="1732" y="2035"/>
                  </a:lnTo>
                  <a:lnTo>
                    <a:pt x="1736" y="2035"/>
                  </a:lnTo>
                  <a:lnTo>
                    <a:pt x="1742" y="2031"/>
                  </a:lnTo>
                  <a:lnTo>
                    <a:pt x="1753" y="2028"/>
                  </a:lnTo>
                  <a:lnTo>
                    <a:pt x="1756" y="2026"/>
                  </a:lnTo>
                  <a:lnTo>
                    <a:pt x="1771" y="2025"/>
                  </a:lnTo>
                  <a:lnTo>
                    <a:pt x="1784" y="2026"/>
                  </a:lnTo>
                  <a:lnTo>
                    <a:pt x="1795" y="2023"/>
                  </a:lnTo>
                  <a:lnTo>
                    <a:pt x="1807" y="2023"/>
                  </a:lnTo>
                  <a:lnTo>
                    <a:pt x="1813" y="2023"/>
                  </a:lnTo>
                  <a:lnTo>
                    <a:pt x="1828" y="2019"/>
                  </a:lnTo>
                  <a:lnTo>
                    <a:pt x="1835" y="2018"/>
                  </a:lnTo>
                  <a:lnTo>
                    <a:pt x="1846" y="2017"/>
                  </a:lnTo>
                  <a:lnTo>
                    <a:pt x="1858" y="2017"/>
                  </a:lnTo>
                  <a:lnTo>
                    <a:pt x="1877" y="2017"/>
                  </a:lnTo>
                  <a:lnTo>
                    <a:pt x="1887" y="2017"/>
                  </a:lnTo>
                  <a:lnTo>
                    <a:pt x="1901" y="2017"/>
                  </a:lnTo>
                  <a:lnTo>
                    <a:pt x="1909" y="2017"/>
                  </a:lnTo>
                  <a:lnTo>
                    <a:pt x="1926" y="2020"/>
                  </a:lnTo>
                  <a:lnTo>
                    <a:pt x="1940" y="2021"/>
                  </a:lnTo>
                  <a:lnTo>
                    <a:pt x="1947" y="2023"/>
                  </a:lnTo>
                  <a:lnTo>
                    <a:pt x="1962" y="2023"/>
                  </a:lnTo>
                  <a:lnTo>
                    <a:pt x="1968" y="2023"/>
                  </a:lnTo>
                  <a:lnTo>
                    <a:pt x="1987" y="2026"/>
                  </a:lnTo>
                  <a:lnTo>
                    <a:pt x="1990" y="2027"/>
                  </a:lnTo>
                  <a:lnTo>
                    <a:pt x="1999" y="2028"/>
                  </a:lnTo>
                  <a:lnTo>
                    <a:pt x="2004" y="2029"/>
                  </a:lnTo>
                  <a:lnTo>
                    <a:pt x="2014" y="2030"/>
                  </a:lnTo>
                  <a:lnTo>
                    <a:pt x="2028" y="2031"/>
                  </a:lnTo>
                  <a:lnTo>
                    <a:pt x="2036" y="2032"/>
                  </a:lnTo>
                  <a:lnTo>
                    <a:pt x="2047" y="2035"/>
                  </a:lnTo>
                  <a:lnTo>
                    <a:pt x="2054" y="2037"/>
                  </a:lnTo>
                  <a:lnTo>
                    <a:pt x="2060" y="2038"/>
                  </a:lnTo>
                  <a:lnTo>
                    <a:pt x="2068" y="2039"/>
                  </a:lnTo>
                  <a:lnTo>
                    <a:pt x="2077" y="2040"/>
                  </a:lnTo>
                  <a:lnTo>
                    <a:pt x="2088" y="2040"/>
                  </a:lnTo>
                  <a:lnTo>
                    <a:pt x="2093" y="2042"/>
                  </a:lnTo>
                  <a:lnTo>
                    <a:pt x="2106" y="2045"/>
                  </a:lnTo>
                  <a:lnTo>
                    <a:pt x="2115" y="2049"/>
                  </a:lnTo>
                  <a:lnTo>
                    <a:pt x="2127" y="2051"/>
                  </a:lnTo>
                  <a:lnTo>
                    <a:pt x="2135" y="2052"/>
                  </a:lnTo>
                  <a:lnTo>
                    <a:pt x="2143" y="2053"/>
                  </a:lnTo>
                  <a:lnTo>
                    <a:pt x="2152" y="2059"/>
                  </a:lnTo>
                  <a:lnTo>
                    <a:pt x="2159" y="2060"/>
                  </a:lnTo>
                  <a:lnTo>
                    <a:pt x="2172" y="2065"/>
                  </a:lnTo>
                  <a:lnTo>
                    <a:pt x="2180" y="2069"/>
                  </a:lnTo>
                  <a:lnTo>
                    <a:pt x="2183" y="2072"/>
                  </a:lnTo>
                  <a:lnTo>
                    <a:pt x="2191" y="2076"/>
                  </a:lnTo>
                  <a:lnTo>
                    <a:pt x="2200" y="2083"/>
                  </a:lnTo>
                  <a:lnTo>
                    <a:pt x="2205" y="2083"/>
                  </a:lnTo>
                  <a:lnTo>
                    <a:pt x="2215" y="2089"/>
                  </a:lnTo>
                  <a:lnTo>
                    <a:pt x="2218" y="2090"/>
                  </a:lnTo>
                  <a:lnTo>
                    <a:pt x="2225" y="2092"/>
                  </a:lnTo>
                  <a:lnTo>
                    <a:pt x="2230" y="2095"/>
                  </a:lnTo>
                  <a:lnTo>
                    <a:pt x="2236" y="2099"/>
                  </a:lnTo>
                  <a:lnTo>
                    <a:pt x="2241" y="2102"/>
                  </a:lnTo>
                  <a:lnTo>
                    <a:pt x="2250" y="2105"/>
                  </a:lnTo>
                  <a:lnTo>
                    <a:pt x="2256" y="2109"/>
                  </a:lnTo>
                  <a:lnTo>
                    <a:pt x="2263" y="2111"/>
                  </a:lnTo>
                  <a:lnTo>
                    <a:pt x="2270" y="2113"/>
                  </a:lnTo>
                  <a:lnTo>
                    <a:pt x="2279" y="2116"/>
                  </a:lnTo>
                  <a:lnTo>
                    <a:pt x="2290" y="2120"/>
                  </a:lnTo>
                  <a:lnTo>
                    <a:pt x="2298" y="2120"/>
                  </a:lnTo>
                  <a:lnTo>
                    <a:pt x="2306" y="2120"/>
                  </a:lnTo>
                  <a:lnTo>
                    <a:pt x="2315" y="2121"/>
                  </a:lnTo>
                  <a:lnTo>
                    <a:pt x="2324" y="2121"/>
                  </a:lnTo>
                  <a:lnTo>
                    <a:pt x="2332" y="2121"/>
                  </a:lnTo>
                  <a:lnTo>
                    <a:pt x="2343" y="2122"/>
                  </a:lnTo>
                  <a:lnTo>
                    <a:pt x="2348" y="2122"/>
                  </a:lnTo>
                  <a:lnTo>
                    <a:pt x="2357" y="2123"/>
                  </a:lnTo>
                  <a:lnTo>
                    <a:pt x="2364" y="2123"/>
                  </a:lnTo>
                  <a:lnTo>
                    <a:pt x="2377" y="2125"/>
                  </a:lnTo>
                  <a:lnTo>
                    <a:pt x="2390" y="2123"/>
                  </a:lnTo>
                  <a:lnTo>
                    <a:pt x="2396" y="2120"/>
                  </a:lnTo>
                  <a:lnTo>
                    <a:pt x="2408" y="2121"/>
                  </a:lnTo>
                  <a:lnTo>
                    <a:pt x="2416" y="2121"/>
                  </a:lnTo>
                  <a:lnTo>
                    <a:pt x="2425" y="2121"/>
                  </a:lnTo>
                  <a:lnTo>
                    <a:pt x="2440" y="2119"/>
                  </a:lnTo>
                  <a:lnTo>
                    <a:pt x="2453" y="2112"/>
                  </a:lnTo>
                  <a:lnTo>
                    <a:pt x="2458" y="2112"/>
                  </a:lnTo>
                  <a:lnTo>
                    <a:pt x="2476" y="2111"/>
                  </a:lnTo>
                  <a:lnTo>
                    <a:pt x="2488" y="2104"/>
                  </a:lnTo>
                  <a:lnTo>
                    <a:pt x="2505" y="2101"/>
                  </a:lnTo>
                  <a:lnTo>
                    <a:pt x="2515" y="2096"/>
                  </a:lnTo>
                  <a:lnTo>
                    <a:pt x="2521" y="2093"/>
                  </a:lnTo>
                  <a:lnTo>
                    <a:pt x="2529" y="2093"/>
                  </a:lnTo>
                  <a:lnTo>
                    <a:pt x="2538" y="2092"/>
                  </a:lnTo>
                  <a:lnTo>
                    <a:pt x="2553" y="2089"/>
                  </a:lnTo>
                  <a:lnTo>
                    <a:pt x="2557" y="2087"/>
                  </a:lnTo>
                  <a:lnTo>
                    <a:pt x="2565" y="2083"/>
                  </a:lnTo>
                  <a:lnTo>
                    <a:pt x="2574" y="2080"/>
                  </a:lnTo>
                  <a:lnTo>
                    <a:pt x="2580" y="2080"/>
                  </a:lnTo>
                  <a:lnTo>
                    <a:pt x="2590" y="2079"/>
                  </a:lnTo>
                  <a:lnTo>
                    <a:pt x="2602" y="2077"/>
                  </a:lnTo>
                  <a:lnTo>
                    <a:pt x="2608" y="2076"/>
                  </a:lnTo>
                  <a:lnTo>
                    <a:pt x="2618" y="2075"/>
                  </a:lnTo>
                  <a:lnTo>
                    <a:pt x="2630" y="2075"/>
                  </a:lnTo>
                  <a:lnTo>
                    <a:pt x="2633" y="2075"/>
                  </a:lnTo>
                  <a:lnTo>
                    <a:pt x="2639" y="2075"/>
                  </a:lnTo>
                  <a:lnTo>
                    <a:pt x="2648" y="2075"/>
                  </a:lnTo>
                  <a:lnTo>
                    <a:pt x="2657" y="2075"/>
                  </a:lnTo>
                  <a:lnTo>
                    <a:pt x="2662" y="2075"/>
                  </a:lnTo>
                  <a:lnTo>
                    <a:pt x="2671" y="2075"/>
                  </a:lnTo>
                  <a:lnTo>
                    <a:pt x="2683" y="2075"/>
                  </a:lnTo>
                  <a:lnTo>
                    <a:pt x="2692" y="2077"/>
                  </a:lnTo>
                  <a:lnTo>
                    <a:pt x="2699" y="2078"/>
                  </a:lnTo>
                  <a:lnTo>
                    <a:pt x="2712" y="2080"/>
                  </a:lnTo>
                  <a:lnTo>
                    <a:pt x="2721" y="2083"/>
                  </a:lnTo>
                  <a:lnTo>
                    <a:pt x="2730" y="2085"/>
                  </a:lnTo>
                  <a:lnTo>
                    <a:pt x="2740" y="2087"/>
                  </a:lnTo>
                  <a:lnTo>
                    <a:pt x="2746" y="2089"/>
                  </a:lnTo>
                  <a:lnTo>
                    <a:pt x="2754" y="2092"/>
                  </a:lnTo>
                  <a:lnTo>
                    <a:pt x="2763" y="2096"/>
                  </a:lnTo>
                  <a:lnTo>
                    <a:pt x="2769" y="2098"/>
                  </a:lnTo>
                  <a:lnTo>
                    <a:pt x="2778" y="2101"/>
                  </a:lnTo>
                  <a:lnTo>
                    <a:pt x="2785" y="2105"/>
                  </a:lnTo>
                  <a:lnTo>
                    <a:pt x="2789" y="2108"/>
                  </a:lnTo>
                  <a:lnTo>
                    <a:pt x="2797" y="2117"/>
                  </a:lnTo>
                  <a:lnTo>
                    <a:pt x="2802" y="2124"/>
                  </a:lnTo>
                  <a:lnTo>
                    <a:pt x="2807" y="2128"/>
                  </a:lnTo>
                  <a:lnTo>
                    <a:pt x="2811" y="2134"/>
                  </a:lnTo>
                  <a:lnTo>
                    <a:pt x="2819" y="2143"/>
                  </a:lnTo>
                  <a:lnTo>
                    <a:pt x="2826" y="2149"/>
                  </a:lnTo>
                  <a:lnTo>
                    <a:pt x="2829" y="2152"/>
                  </a:lnTo>
                  <a:lnTo>
                    <a:pt x="2836" y="2161"/>
                  </a:lnTo>
                  <a:lnTo>
                    <a:pt x="2839" y="2165"/>
                  </a:lnTo>
                  <a:lnTo>
                    <a:pt x="2847" y="2172"/>
                  </a:lnTo>
                  <a:lnTo>
                    <a:pt x="2851" y="2176"/>
                  </a:lnTo>
                  <a:lnTo>
                    <a:pt x="2855" y="2182"/>
                  </a:lnTo>
                  <a:lnTo>
                    <a:pt x="2863" y="2189"/>
                  </a:lnTo>
                  <a:lnTo>
                    <a:pt x="2871" y="2197"/>
                  </a:lnTo>
                  <a:lnTo>
                    <a:pt x="2876" y="2203"/>
                  </a:lnTo>
                  <a:lnTo>
                    <a:pt x="2880" y="2206"/>
                  </a:lnTo>
                  <a:lnTo>
                    <a:pt x="2881" y="2204"/>
                  </a:lnTo>
                  <a:lnTo>
                    <a:pt x="2887" y="2207"/>
                  </a:lnTo>
                  <a:lnTo>
                    <a:pt x="2896" y="2215"/>
                  </a:lnTo>
                  <a:lnTo>
                    <a:pt x="2904" y="2221"/>
                  </a:lnTo>
                  <a:lnTo>
                    <a:pt x="2910" y="2224"/>
                  </a:lnTo>
                  <a:lnTo>
                    <a:pt x="2913" y="2227"/>
                  </a:lnTo>
                  <a:lnTo>
                    <a:pt x="2918" y="2231"/>
                  </a:lnTo>
                  <a:lnTo>
                    <a:pt x="2930" y="2237"/>
                  </a:lnTo>
                  <a:lnTo>
                    <a:pt x="2933" y="2239"/>
                  </a:lnTo>
                  <a:lnTo>
                    <a:pt x="2939" y="2246"/>
                  </a:lnTo>
                  <a:lnTo>
                    <a:pt x="2942" y="2251"/>
                  </a:lnTo>
                  <a:lnTo>
                    <a:pt x="2949" y="2257"/>
                  </a:lnTo>
                  <a:lnTo>
                    <a:pt x="2956" y="2268"/>
                  </a:lnTo>
                  <a:lnTo>
                    <a:pt x="2963" y="2277"/>
                  </a:lnTo>
                  <a:lnTo>
                    <a:pt x="2965" y="2283"/>
                  </a:lnTo>
                  <a:lnTo>
                    <a:pt x="2968" y="2290"/>
                  </a:lnTo>
                  <a:lnTo>
                    <a:pt x="2975" y="2295"/>
                  </a:lnTo>
                  <a:lnTo>
                    <a:pt x="2977" y="2301"/>
                  </a:lnTo>
                  <a:lnTo>
                    <a:pt x="2979" y="2303"/>
                  </a:lnTo>
                  <a:lnTo>
                    <a:pt x="2987" y="2315"/>
                  </a:lnTo>
                  <a:lnTo>
                    <a:pt x="2990" y="2317"/>
                  </a:lnTo>
                  <a:lnTo>
                    <a:pt x="2992" y="2321"/>
                  </a:lnTo>
                  <a:lnTo>
                    <a:pt x="2994" y="2326"/>
                  </a:lnTo>
                  <a:lnTo>
                    <a:pt x="2999" y="2329"/>
                  </a:lnTo>
                  <a:lnTo>
                    <a:pt x="3006" y="2336"/>
                  </a:lnTo>
                  <a:lnTo>
                    <a:pt x="3007" y="2338"/>
                  </a:lnTo>
                  <a:lnTo>
                    <a:pt x="3013" y="2341"/>
                  </a:lnTo>
                  <a:lnTo>
                    <a:pt x="3017" y="2345"/>
                  </a:lnTo>
                  <a:lnTo>
                    <a:pt x="3024" y="2348"/>
                  </a:lnTo>
                  <a:lnTo>
                    <a:pt x="3031" y="2349"/>
                  </a:lnTo>
                  <a:lnTo>
                    <a:pt x="3039" y="2351"/>
                  </a:lnTo>
                  <a:lnTo>
                    <a:pt x="3043" y="2354"/>
                  </a:lnTo>
                  <a:lnTo>
                    <a:pt x="3045" y="2354"/>
                  </a:lnTo>
                  <a:lnTo>
                    <a:pt x="3053" y="2360"/>
                  </a:lnTo>
                  <a:lnTo>
                    <a:pt x="3060" y="2360"/>
                  </a:lnTo>
                  <a:lnTo>
                    <a:pt x="3070" y="2360"/>
                  </a:lnTo>
                  <a:lnTo>
                    <a:pt x="3079" y="2360"/>
                  </a:lnTo>
                  <a:lnTo>
                    <a:pt x="3082" y="2360"/>
                  </a:lnTo>
                  <a:lnTo>
                    <a:pt x="3095" y="2360"/>
                  </a:lnTo>
                  <a:lnTo>
                    <a:pt x="3097" y="2360"/>
                  </a:lnTo>
                  <a:lnTo>
                    <a:pt x="3105" y="2361"/>
                  </a:lnTo>
                  <a:lnTo>
                    <a:pt x="3118" y="2361"/>
                  </a:lnTo>
                  <a:lnTo>
                    <a:pt x="3125" y="2362"/>
                  </a:lnTo>
                  <a:lnTo>
                    <a:pt x="3130" y="2362"/>
                  </a:lnTo>
                  <a:lnTo>
                    <a:pt x="3135" y="2362"/>
                  </a:lnTo>
                  <a:lnTo>
                    <a:pt x="3143" y="2362"/>
                  </a:lnTo>
                  <a:lnTo>
                    <a:pt x="3151" y="2364"/>
                  </a:lnTo>
                  <a:lnTo>
                    <a:pt x="3158" y="2365"/>
                  </a:lnTo>
                  <a:lnTo>
                    <a:pt x="3167" y="2366"/>
                  </a:lnTo>
                  <a:lnTo>
                    <a:pt x="3169" y="2367"/>
                  </a:lnTo>
                  <a:lnTo>
                    <a:pt x="3180" y="2371"/>
                  </a:lnTo>
                  <a:lnTo>
                    <a:pt x="3184" y="2374"/>
                  </a:lnTo>
                  <a:lnTo>
                    <a:pt x="3188" y="2374"/>
                  </a:lnTo>
                  <a:lnTo>
                    <a:pt x="3192" y="2378"/>
                  </a:lnTo>
                  <a:lnTo>
                    <a:pt x="3198" y="2384"/>
                  </a:lnTo>
                  <a:lnTo>
                    <a:pt x="3203" y="2390"/>
                  </a:lnTo>
                  <a:lnTo>
                    <a:pt x="3207" y="2392"/>
                  </a:lnTo>
                  <a:lnTo>
                    <a:pt x="3210" y="2398"/>
                  </a:lnTo>
                  <a:lnTo>
                    <a:pt x="3213" y="2403"/>
                  </a:lnTo>
                  <a:lnTo>
                    <a:pt x="3218" y="2409"/>
                  </a:lnTo>
                  <a:lnTo>
                    <a:pt x="3224" y="2412"/>
                  </a:lnTo>
                  <a:lnTo>
                    <a:pt x="3230" y="2416"/>
                  </a:lnTo>
                  <a:lnTo>
                    <a:pt x="3235" y="2417"/>
                  </a:lnTo>
                  <a:lnTo>
                    <a:pt x="3241" y="2416"/>
                  </a:lnTo>
                  <a:lnTo>
                    <a:pt x="3247" y="2413"/>
                  </a:lnTo>
                  <a:lnTo>
                    <a:pt x="3249" y="2410"/>
                  </a:lnTo>
                  <a:lnTo>
                    <a:pt x="3255" y="2410"/>
                  </a:lnTo>
                  <a:lnTo>
                    <a:pt x="3264" y="2408"/>
                  </a:lnTo>
                  <a:lnTo>
                    <a:pt x="3272" y="2407"/>
                  </a:lnTo>
                  <a:lnTo>
                    <a:pt x="3281" y="2408"/>
                  </a:lnTo>
                  <a:lnTo>
                    <a:pt x="3289" y="2408"/>
                  </a:lnTo>
                  <a:lnTo>
                    <a:pt x="3296" y="2408"/>
                  </a:lnTo>
                  <a:lnTo>
                    <a:pt x="3305" y="2408"/>
                  </a:lnTo>
                  <a:lnTo>
                    <a:pt x="3311" y="2410"/>
                  </a:lnTo>
                  <a:lnTo>
                    <a:pt x="3320" y="2412"/>
                  </a:lnTo>
                  <a:lnTo>
                    <a:pt x="3330" y="2413"/>
                  </a:lnTo>
                  <a:lnTo>
                    <a:pt x="3339" y="2415"/>
                  </a:lnTo>
                  <a:lnTo>
                    <a:pt x="3347" y="2415"/>
                  </a:lnTo>
                  <a:lnTo>
                    <a:pt x="3359" y="2413"/>
                  </a:lnTo>
                  <a:lnTo>
                    <a:pt x="3374" y="2413"/>
                  </a:lnTo>
                  <a:lnTo>
                    <a:pt x="3379" y="2410"/>
                  </a:lnTo>
                  <a:lnTo>
                    <a:pt x="3393" y="2407"/>
                  </a:lnTo>
                  <a:lnTo>
                    <a:pt x="3406" y="2403"/>
                  </a:lnTo>
                  <a:lnTo>
                    <a:pt x="3417" y="2400"/>
                  </a:lnTo>
                  <a:lnTo>
                    <a:pt x="3430" y="2397"/>
                  </a:lnTo>
                  <a:lnTo>
                    <a:pt x="3438" y="2393"/>
                  </a:lnTo>
                  <a:lnTo>
                    <a:pt x="3448" y="2391"/>
                  </a:lnTo>
                  <a:lnTo>
                    <a:pt x="3452" y="2387"/>
                  </a:lnTo>
                  <a:lnTo>
                    <a:pt x="3468" y="2385"/>
                  </a:lnTo>
                  <a:lnTo>
                    <a:pt x="3483" y="2377"/>
                  </a:lnTo>
                  <a:lnTo>
                    <a:pt x="3488" y="2371"/>
                  </a:lnTo>
                  <a:lnTo>
                    <a:pt x="3495" y="2368"/>
                  </a:lnTo>
                  <a:lnTo>
                    <a:pt x="3500" y="2363"/>
                  </a:lnTo>
                  <a:lnTo>
                    <a:pt x="3508" y="2359"/>
                  </a:lnTo>
                  <a:lnTo>
                    <a:pt x="3514" y="2354"/>
                  </a:lnTo>
                  <a:lnTo>
                    <a:pt x="3522" y="2349"/>
                  </a:lnTo>
                  <a:lnTo>
                    <a:pt x="3531" y="2342"/>
                  </a:lnTo>
                  <a:lnTo>
                    <a:pt x="3538" y="2338"/>
                  </a:lnTo>
                  <a:lnTo>
                    <a:pt x="3547" y="2335"/>
                  </a:lnTo>
                  <a:lnTo>
                    <a:pt x="3557" y="2327"/>
                  </a:lnTo>
                  <a:lnTo>
                    <a:pt x="3565" y="2319"/>
                  </a:lnTo>
                  <a:lnTo>
                    <a:pt x="3573" y="2315"/>
                  </a:lnTo>
                  <a:lnTo>
                    <a:pt x="3579" y="2307"/>
                  </a:lnTo>
                  <a:lnTo>
                    <a:pt x="3584" y="2304"/>
                  </a:lnTo>
                  <a:lnTo>
                    <a:pt x="3591" y="2300"/>
                  </a:lnTo>
                  <a:lnTo>
                    <a:pt x="3594" y="2296"/>
                  </a:lnTo>
                  <a:lnTo>
                    <a:pt x="3601" y="2292"/>
                  </a:lnTo>
                  <a:lnTo>
                    <a:pt x="3608" y="2289"/>
                  </a:lnTo>
                  <a:lnTo>
                    <a:pt x="3614" y="2287"/>
                  </a:lnTo>
                  <a:lnTo>
                    <a:pt x="3622" y="2287"/>
                  </a:lnTo>
                  <a:lnTo>
                    <a:pt x="3635" y="2287"/>
                  </a:lnTo>
                  <a:lnTo>
                    <a:pt x="3642" y="2287"/>
                  </a:lnTo>
                  <a:lnTo>
                    <a:pt x="3648" y="2287"/>
                  </a:lnTo>
                  <a:lnTo>
                    <a:pt x="3654" y="2288"/>
                  </a:lnTo>
                  <a:lnTo>
                    <a:pt x="3658" y="2289"/>
                  </a:lnTo>
                  <a:lnTo>
                    <a:pt x="3666" y="2292"/>
                  </a:lnTo>
                  <a:lnTo>
                    <a:pt x="3673" y="2293"/>
                  </a:lnTo>
                  <a:lnTo>
                    <a:pt x="3680" y="2294"/>
                  </a:lnTo>
                  <a:lnTo>
                    <a:pt x="3687" y="2294"/>
                  </a:lnTo>
                  <a:lnTo>
                    <a:pt x="3693" y="2293"/>
                  </a:lnTo>
                  <a:lnTo>
                    <a:pt x="3698" y="2290"/>
                  </a:lnTo>
                  <a:lnTo>
                    <a:pt x="3703" y="2285"/>
                  </a:lnTo>
                  <a:lnTo>
                    <a:pt x="3709" y="2281"/>
                  </a:lnTo>
                  <a:lnTo>
                    <a:pt x="3712" y="2278"/>
                  </a:lnTo>
                  <a:lnTo>
                    <a:pt x="3712" y="2275"/>
                  </a:lnTo>
                  <a:lnTo>
                    <a:pt x="3720" y="2272"/>
                  </a:lnTo>
                  <a:lnTo>
                    <a:pt x="3720" y="2268"/>
                  </a:lnTo>
                  <a:lnTo>
                    <a:pt x="3720" y="2260"/>
                  </a:lnTo>
                  <a:lnTo>
                    <a:pt x="3720" y="2256"/>
                  </a:lnTo>
                  <a:lnTo>
                    <a:pt x="3723" y="2252"/>
                  </a:lnTo>
                  <a:lnTo>
                    <a:pt x="3725" y="2246"/>
                  </a:lnTo>
                  <a:lnTo>
                    <a:pt x="3727" y="2240"/>
                  </a:lnTo>
                  <a:lnTo>
                    <a:pt x="3728" y="2234"/>
                  </a:lnTo>
                  <a:lnTo>
                    <a:pt x="3728" y="2227"/>
                  </a:lnTo>
                  <a:lnTo>
                    <a:pt x="3729" y="2222"/>
                  </a:lnTo>
                  <a:lnTo>
                    <a:pt x="3733" y="2218"/>
                  </a:lnTo>
                  <a:lnTo>
                    <a:pt x="3732" y="2210"/>
                  </a:lnTo>
                  <a:lnTo>
                    <a:pt x="3726" y="2205"/>
                  </a:lnTo>
                  <a:lnTo>
                    <a:pt x="3721" y="2200"/>
                  </a:lnTo>
                  <a:lnTo>
                    <a:pt x="3716" y="2198"/>
                  </a:lnTo>
                  <a:lnTo>
                    <a:pt x="3714" y="2194"/>
                  </a:lnTo>
                  <a:lnTo>
                    <a:pt x="3714" y="2191"/>
                  </a:lnTo>
                  <a:lnTo>
                    <a:pt x="3713" y="2185"/>
                  </a:lnTo>
                  <a:lnTo>
                    <a:pt x="3713" y="2180"/>
                  </a:lnTo>
                  <a:lnTo>
                    <a:pt x="3713" y="2177"/>
                  </a:lnTo>
                  <a:lnTo>
                    <a:pt x="3712" y="2172"/>
                  </a:lnTo>
                  <a:lnTo>
                    <a:pt x="3712" y="2167"/>
                  </a:lnTo>
                  <a:lnTo>
                    <a:pt x="3712" y="2162"/>
                  </a:lnTo>
                  <a:lnTo>
                    <a:pt x="3714" y="2159"/>
                  </a:lnTo>
                  <a:lnTo>
                    <a:pt x="3715" y="2156"/>
                  </a:lnTo>
                  <a:lnTo>
                    <a:pt x="3718" y="2152"/>
                  </a:lnTo>
                  <a:lnTo>
                    <a:pt x="3722" y="2152"/>
                  </a:lnTo>
                  <a:lnTo>
                    <a:pt x="3726" y="2150"/>
                  </a:lnTo>
                  <a:lnTo>
                    <a:pt x="3731" y="2147"/>
                  </a:lnTo>
                  <a:lnTo>
                    <a:pt x="3736" y="2147"/>
                  </a:lnTo>
                  <a:lnTo>
                    <a:pt x="3742" y="2150"/>
                  </a:lnTo>
                  <a:lnTo>
                    <a:pt x="3750" y="2156"/>
                  </a:lnTo>
                  <a:lnTo>
                    <a:pt x="3754" y="2159"/>
                  </a:lnTo>
                  <a:lnTo>
                    <a:pt x="3757" y="2164"/>
                  </a:lnTo>
                  <a:lnTo>
                    <a:pt x="3758" y="2174"/>
                  </a:lnTo>
                  <a:lnTo>
                    <a:pt x="3758" y="2179"/>
                  </a:lnTo>
                  <a:lnTo>
                    <a:pt x="3757" y="2186"/>
                  </a:lnTo>
                  <a:lnTo>
                    <a:pt x="3758" y="2192"/>
                  </a:lnTo>
                  <a:lnTo>
                    <a:pt x="3761" y="2194"/>
                  </a:lnTo>
                  <a:lnTo>
                    <a:pt x="3766" y="2196"/>
                  </a:lnTo>
                  <a:lnTo>
                    <a:pt x="3769" y="2194"/>
                  </a:lnTo>
                  <a:lnTo>
                    <a:pt x="3774" y="2193"/>
                  </a:lnTo>
                  <a:lnTo>
                    <a:pt x="3777" y="2195"/>
                  </a:lnTo>
                  <a:lnTo>
                    <a:pt x="3782" y="2196"/>
                  </a:lnTo>
                  <a:lnTo>
                    <a:pt x="3786" y="2196"/>
                  </a:lnTo>
                  <a:lnTo>
                    <a:pt x="3789" y="2196"/>
                  </a:lnTo>
                  <a:lnTo>
                    <a:pt x="3794" y="2196"/>
                  </a:lnTo>
                  <a:lnTo>
                    <a:pt x="3800" y="2197"/>
                  </a:lnTo>
                  <a:lnTo>
                    <a:pt x="3803" y="2200"/>
                  </a:lnTo>
                  <a:lnTo>
                    <a:pt x="3805" y="2203"/>
                  </a:lnTo>
                  <a:lnTo>
                    <a:pt x="3808" y="2206"/>
                  </a:lnTo>
                  <a:lnTo>
                    <a:pt x="3812" y="2208"/>
                  </a:lnTo>
                  <a:lnTo>
                    <a:pt x="3815" y="2208"/>
                  </a:lnTo>
                  <a:lnTo>
                    <a:pt x="3819" y="2212"/>
                  </a:lnTo>
                  <a:lnTo>
                    <a:pt x="3823" y="2217"/>
                  </a:lnTo>
                  <a:lnTo>
                    <a:pt x="3824" y="2223"/>
                  </a:lnTo>
                  <a:lnTo>
                    <a:pt x="3825" y="2229"/>
                  </a:lnTo>
                  <a:lnTo>
                    <a:pt x="3825" y="2234"/>
                  </a:lnTo>
                  <a:lnTo>
                    <a:pt x="3824" y="2240"/>
                  </a:lnTo>
                  <a:lnTo>
                    <a:pt x="3824" y="2243"/>
                  </a:lnTo>
                  <a:lnTo>
                    <a:pt x="3824" y="2249"/>
                  </a:lnTo>
                  <a:lnTo>
                    <a:pt x="3824" y="2255"/>
                  </a:lnTo>
                  <a:lnTo>
                    <a:pt x="3824" y="2261"/>
                  </a:lnTo>
                  <a:lnTo>
                    <a:pt x="3827" y="2265"/>
                  </a:lnTo>
                  <a:lnTo>
                    <a:pt x="3830" y="2268"/>
                  </a:lnTo>
                  <a:lnTo>
                    <a:pt x="3832" y="2273"/>
                  </a:lnTo>
                  <a:lnTo>
                    <a:pt x="3836" y="2273"/>
                  </a:lnTo>
                  <a:lnTo>
                    <a:pt x="3837" y="2264"/>
                  </a:lnTo>
                  <a:lnTo>
                    <a:pt x="3838" y="2255"/>
                  </a:lnTo>
                  <a:lnTo>
                    <a:pt x="3837" y="2248"/>
                  </a:lnTo>
                  <a:lnTo>
                    <a:pt x="3837" y="2244"/>
                  </a:lnTo>
                  <a:lnTo>
                    <a:pt x="3837" y="2237"/>
                  </a:lnTo>
                  <a:lnTo>
                    <a:pt x="3840" y="2235"/>
                  </a:lnTo>
                  <a:lnTo>
                    <a:pt x="3841" y="2229"/>
                  </a:lnTo>
                  <a:lnTo>
                    <a:pt x="3842" y="2225"/>
                  </a:lnTo>
                  <a:lnTo>
                    <a:pt x="3842" y="2221"/>
                  </a:lnTo>
                  <a:lnTo>
                    <a:pt x="3842" y="2211"/>
                  </a:lnTo>
                  <a:lnTo>
                    <a:pt x="3842" y="2205"/>
                  </a:lnTo>
                  <a:lnTo>
                    <a:pt x="3845" y="2199"/>
                  </a:lnTo>
                  <a:lnTo>
                    <a:pt x="3849" y="2193"/>
                  </a:lnTo>
                  <a:lnTo>
                    <a:pt x="3852" y="2188"/>
                  </a:lnTo>
                  <a:lnTo>
                    <a:pt x="3857" y="2184"/>
                  </a:lnTo>
                  <a:lnTo>
                    <a:pt x="3864" y="2179"/>
                  </a:lnTo>
                  <a:lnTo>
                    <a:pt x="3868" y="2175"/>
                  </a:lnTo>
                  <a:lnTo>
                    <a:pt x="3871" y="2172"/>
                  </a:lnTo>
                  <a:lnTo>
                    <a:pt x="3875" y="2165"/>
                  </a:lnTo>
                  <a:lnTo>
                    <a:pt x="3877" y="2160"/>
                  </a:lnTo>
                  <a:lnTo>
                    <a:pt x="3877" y="2155"/>
                  </a:lnTo>
                  <a:lnTo>
                    <a:pt x="3877" y="2145"/>
                  </a:lnTo>
                  <a:lnTo>
                    <a:pt x="3876" y="2139"/>
                  </a:lnTo>
                  <a:lnTo>
                    <a:pt x="3876" y="2136"/>
                  </a:lnTo>
                  <a:lnTo>
                    <a:pt x="3876" y="2132"/>
                  </a:lnTo>
                  <a:lnTo>
                    <a:pt x="3879" y="2123"/>
                  </a:lnTo>
                  <a:lnTo>
                    <a:pt x="3883" y="2120"/>
                  </a:lnTo>
                  <a:lnTo>
                    <a:pt x="3885" y="2116"/>
                  </a:lnTo>
                  <a:lnTo>
                    <a:pt x="3892" y="2113"/>
                  </a:lnTo>
                  <a:lnTo>
                    <a:pt x="3901" y="2108"/>
                  </a:lnTo>
                  <a:lnTo>
                    <a:pt x="3903" y="2107"/>
                  </a:lnTo>
                  <a:lnTo>
                    <a:pt x="3919" y="2102"/>
                  </a:lnTo>
                  <a:lnTo>
                    <a:pt x="3927" y="2099"/>
                  </a:lnTo>
                  <a:lnTo>
                    <a:pt x="3930" y="2097"/>
                  </a:lnTo>
                  <a:lnTo>
                    <a:pt x="3951" y="2088"/>
                  </a:lnTo>
                  <a:lnTo>
                    <a:pt x="3959" y="2084"/>
                  </a:lnTo>
                  <a:lnTo>
                    <a:pt x="3968" y="2080"/>
                  </a:lnTo>
                  <a:lnTo>
                    <a:pt x="3977" y="2078"/>
                  </a:lnTo>
                  <a:lnTo>
                    <a:pt x="3987" y="2072"/>
                  </a:lnTo>
                  <a:lnTo>
                    <a:pt x="3995" y="2067"/>
                  </a:lnTo>
                  <a:lnTo>
                    <a:pt x="3999" y="2062"/>
                  </a:lnTo>
                  <a:lnTo>
                    <a:pt x="4006" y="2057"/>
                  </a:lnTo>
                  <a:lnTo>
                    <a:pt x="4012" y="2053"/>
                  </a:lnTo>
                  <a:lnTo>
                    <a:pt x="4016" y="2045"/>
                  </a:lnTo>
                  <a:lnTo>
                    <a:pt x="4018" y="2040"/>
                  </a:lnTo>
                  <a:lnTo>
                    <a:pt x="4019" y="2033"/>
                  </a:lnTo>
                  <a:lnTo>
                    <a:pt x="4020" y="2023"/>
                  </a:lnTo>
                  <a:lnTo>
                    <a:pt x="4023" y="2016"/>
                  </a:lnTo>
                  <a:lnTo>
                    <a:pt x="4024" y="2008"/>
                  </a:lnTo>
                  <a:lnTo>
                    <a:pt x="4024" y="1997"/>
                  </a:lnTo>
                  <a:lnTo>
                    <a:pt x="4027" y="1989"/>
                  </a:lnTo>
                  <a:lnTo>
                    <a:pt x="4029" y="1981"/>
                  </a:lnTo>
                  <a:lnTo>
                    <a:pt x="4029" y="1974"/>
                  </a:lnTo>
                  <a:lnTo>
                    <a:pt x="4029" y="1971"/>
                  </a:lnTo>
                  <a:lnTo>
                    <a:pt x="4031" y="1965"/>
                  </a:lnTo>
                  <a:lnTo>
                    <a:pt x="4032" y="1962"/>
                  </a:lnTo>
                  <a:lnTo>
                    <a:pt x="4033" y="1956"/>
                  </a:lnTo>
                  <a:lnTo>
                    <a:pt x="4036" y="1950"/>
                  </a:lnTo>
                  <a:lnTo>
                    <a:pt x="4037" y="1945"/>
                  </a:lnTo>
                  <a:lnTo>
                    <a:pt x="4040" y="1942"/>
                  </a:lnTo>
                  <a:lnTo>
                    <a:pt x="4046" y="1934"/>
                  </a:lnTo>
                  <a:lnTo>
                    <a:pt x="4047" y="1929"/>
                  </a:lnTo>
                  <a:lnTo>
                    <a:pt x="4049" y="1920"/>
                  </a:lnTo>
                  <a:lnTo>
                    <a:pt x="4049" y="1913"/>
                  </a:lnTo>
                  <a:lnTo>
                    <a:pt x="4055" y="1907"/>
                  </a:lnTo>
                  <a:lnTo>
                    <a:pt x="4055" y="1901"/>
                  </a:lnTo>
                  <a:lnTo>
                    <a:pt x="4055" y="1894"/>
                  </a:lnTo>
                  <a:lnTo>
                    <a:pt x="4055" y="1886"/>
                  </a:lnTo>
                  <a:lnTo>
                    <a:pt x="4055" y="1875"/>
                  </a:lnTo>
                  <a:lnTo>
                    <a:pt x="4055" y="1866"/>
                  </a:lnTo>
                  <a:lnTo>
                    <a:pt x="4057" y="1861"/>
                  </a:lnTo>
                  <a:lnTo>
                    <a:pt x="4066" y="1858"/>
                  </a:lnTo>
                  <a:lnTo>
                    <a:pt x="4071" y="1852"/>
                  </a:lnTo>
                  <a:lnTo>
                    <a:pt x="4078" y="1842"/>
                  </a:lnTo>
                  <a:lnTo>
                    <a:pt x="4083" y="1836"/>
                  </a:lnTo>
                  <a:lnTo>
                    <a:pt x="4093" y="1832"/>
                  </a:lnTo>
                  <a:lnTo>
                    <a:pt x="4101" y="1828"/>
                  </a:lnTo>
                  <a:lnTo>
                    <a:pt x="4110" y="1827"/>
                  </a:lnTo>
                  <a:lnTo>
                    <a:pt x="4119" y="1825"/>
                  </a:lnTo>
                  <a:lnTo>
                    <a:pt x="4132" y="1825"/>
                  </a:lnTo>
                  <a:lnTo>
                    <a:pt x="4138" y="1826"/>
                  </a:lnTo>
                  <a:lnTo>
                    <a:pt x="4149" y="1829"/>
                  </a:lnTo>
                  <a:lnTo>
                    <a:pt x="4156" y="1838"/>
                  </a:lnTo>
                  <a:lnTo>
                    <a:pt x="4158" y="1845"/>
                  </a:lnTo>
                  <a:lnTo>
                    <a:pt x="4162" y="1849"/>
                  </a:lnTo>
                  <a:lnTo>
                    <a:pt x="4164" y="1856"/>
                  </a:lnTo>
                  <a:lnTo>
                    <a:pt x="4166" y="1864"/>
                  </a:lnTo>
                  <a:lnTo>
                    <a:pt x="4161" y="1868"/>
                  </a:lnTo>
                  <a:lnTo>
                    <a:pt x="4157" y="1872"/>
                  </a:lnTo>
                  <a:lnTo>
                    <a:pt x="4153" y="1875"/>
                  </a:lnTo>
                  <a:lnTo>
                    <a:pt x="4153" y="1885"/>
                  </a:lnTo>
                  <a:lnTo>
                    <a:pt x="4149" y="1890"/>
                  </a:lnTo>
                  <a:lnTo>
                    <a:pt x="4149" y="1896"/>
                  </a:lnTo>
                  <a:lnTo>
                    <a:pt x="4149" y="1901"/>
                  </a:lnTo>
                  <a:lnTo>
                    <a:pt x="4149" y="1908"/>
                  </a:lnTo>
                  <a:lnTo>
                    <a:pt x="4149" y="1913"/>
                  </a:lnTo>
                  <a:lnTo>
                    <a:pt x="4149" y="1918"/>
                  </a:lnTo>
                  <a:lnTo>
                    <a:pt x="4148" y="1922"/>
                  </a:lnTo>
                  <a:lnTo>
                    <a:pt x="4147" y="1925"/>
                  </a:lnTo>
                  <a:lnTo>
                    <a:pt x="4145" y="1930"/>
                  </a:lnTo>
                  <a:lnTo>
                    <a:pt x="4145" y="1934"/>
                  </a:lnTo>
                  <a:lnTo>
                    <a:pt x="4143" y="1938"/>
                  </a:lnTo>
                  <a:lnTo>
                    <a:pt x="4143" y="1941"/>
                  </a:lnTo>
                  <a:lnTo>
                    <a:pt x="4143" y="1947"/>
                  </a:lnTo>
                  <a:lnTo>
                    <a:pt x="4146" y="1954"/>
                  </a:lnTo>
                  <a:lnTo>
                    <a:pt x="4148" y="1960"/>
                  </a:lnTo>
                  <a:lnTo>
                    <a:pt x="4148" y="1973"/>
                  </a:lnTo>
                  <a:lnTo>
                    <a:pt x="4148" y="1979"/>
                  </a:lnTo>
                  <a:lnTo>
                    <a:pt x="4147" y="1986"/>
                  </a:lnTo>
                  <a:lnTo>
                    <a:pt x="4143" y="1993"/>
                  </a:lnTo>
                  <a:lnTo>
                    <a:pt x="4142" y="1999"/>
                  </a:lnTo>
                  <a:lnTo>
                    <a:pt x="4137" y="2006"/>
                  </a:lnTo>
                  <a:lnTo>
                    <a:pt x="4136" y="2009"/>
                  </a:lnTo>
                  <a:lnTo>
                    <a:pt x="4134" y="2017"/>
                  </a:lnTo>
                  <a:lnTo>
                    <a:pt x="4133" y="2021"/>
                  </a:lnTo>
                  <a:lnTo>
                    <a:pt x="4129" y="2030"/>
                  </a:lnTo>
                  <a:lnTo>
                    <a:pt x="4128" y="2033"/>
                  </a:lnTo>
                  <a:lnTo>
                    <a:pt x="4126" y="2038"/>
                  </a:lnTo>
                  <a:lnTo>
                    <a:pt x="4126" y="2042"/>
                  </a:lnTo>
                  <a:lnTo>
                    <a:pt x="4121" y="2047"/>
                  </a:lnTo>
                  <a:lnTo>
                    <a:pt x="4119" y="2050"/>
                  </a:lnTo>
                  <a:lnTo>
                    <a:pt x="4116" y="2054"/>
                  </a:lnTo>
                  <a:lnTo>
                    <a:pt x="4114" y="2060"/>
                  </a:lnTo>
                  <a:lnTo>
                    <a:pt x="4111" y="2064"/>
                  </a:lnTo>
                  <a:lnTo>
                    <a:pt x="4110" y="2066"/>
                  </a:lnTo>
                  <a:lnTo>
                    <a:pt x="4106" y="2068"/>
                  </a:lnTo>
                  <a:lnTo>
                    <a:pt x="4102" y="2068"/>
                  </a:lnTo>
                  <a:lnTo>
                    <a:pt x="4098" y="2073"/>
                  </a:lnTo>
                  <a:lnTo>
                    <a:pt x="4099" y="2079"/>
                  </a:lnTo>
                  <a:lnTo>
                    <a:pt x="4101" y="2089"/>
                  </a:lnTo>
                  <a:lnTo>
                    <a:pt x="4102" y="2096"/>
                  </a:lnTo>
                  <a:lnTo>
                    <a:pt x="4101" y="2109"/>
                  </a:lnTo>
                  <a:lnTo>
                    <a:pt x="4097" y="2115"/>
                  </a:lnTo>
                  <a:lnTo>
                    <a:pt x="4097" y="2123"/>
                  </a:lnTo>
                  <a:lnTo>
                    <a:pt x="4098" y="2129"/>
                  </a:lnTo>
                  <a:lnTo>
                    <a:pt x="4099" y="2136"/>
                  </a:lnTo>
                  <a:lnTo>
                    <a:pt x="4099" y="2141"/>
                  </a:lnTo>
                  <a:lnTo>
                    <a:pt x="4103" y="2149"/>
                  </a:lnTo>
                  <a:lnTo>
                    <a:pt x="4102" y="2155"/>
                  </a:lnTo>
                  <a:lnTo>
                    <a:pt x="4102" y="2159"/>
                  </a:lnTo>
                  <a:lnTo>
                    <a:pt x="4103" y="2161"/>
                  </a:lnTo>
                  <a:lnTo>
                    <a:pt x="4103" y="2168"/>
                  </a:lnTo>
                  <a:lnTo>
                    <a:pt x="4099" y="2171"/>
                  </a:lnTo>
                  <a:lnTo>
                    <a:pt x="4097" y="2176"/>
                  </a:lnTo>
                  <a:lnTo>
                    <a:pt x="4094" y="2228"/>
                  </a:lnTo>
                  <a:lnTo>
                    <a:pt x="4094" y="2235"/>
                  </a:lnTo>
                  <a:lnTo>
                    <a:pt x="4094" y="2243"/>
                  </a:lnTo>
                  <a:lnTo>
                    <a:pt x="4093" y="2247"/>
                  </a:lnTo>
                  <a:lnTo>
                    <a:pt x="4090" y="2247"/>
                  </a:lnTo>
                  <a:lnTo>
                    <a:pt x="4087" y="2248"/>
                  </a:lnTo>
                  <a:lnTo>
                    <a:pt x="4084" y="2252"/>
                  </a:lnTo>
                  <a:lnTo>
                    <a:pt x="4080" y="2253"/>
                  </a:lnTo>
                  <a:lnTo>
                    <a:pt x="4076" y="2257"/>
                  </a:lnTo>
                  <a:lnTo>
                    <a:pt x="4073" y="2255"/>
                  </a:lnTo>
                  <a:lnTo>
                    <a:pt x="4070" y="2255"/>
                  </a:lnTo>
                  <a:lnTo>
                    <a:pt x="4066" y="2255"/>
                  </a:lnTo>
                  <a:lnTo>
                    <a:pt x="4061" y="2256"/>
                  </a:lnTo>
                  <a:lnTo>
                    <a:pt x="4060" y="2257"/>
                  </a:lnTo>
                  <a:lnTo>
                    <a:pt x="4058" y="2259"/>
                  </a:lnTo>
                  <a:lnTo>
                    <a:pt x="4052" y="2259"/>
                  </a:lnTo>
                  <a:lnTo>
                    <a:pt x="4046" y="2261"/>
                  </a:lnTo>
                  <a:lnTo>
                    <a:pt x="4040" y="2267"/>
                  </a:lnTo>
                  <a:lnTo>
                    <a:pt x="4037" y="2269"/>
                  </a:lnTo>
                  <a:lnTo>
                    <a:pt x="4033" y="2272"/>
                  </a:lnTo>
                  <a:lnTo>
                    <a:pt x="4031" y="2275"/>
                  </a:lnTo>
                  <a:lnTo>
                    <a:pt x="4027" y="2277"/>
                  </a:lnTo>
                  <a:lnTo>
                    <a:pt x="4021" y="2279"/>
                  </a:lnTo>
                  <a:lnTo>
                    <a:pt x="4018" y="2280"/>
                  </a:lnTo>
                  <a:lnTo>
                    <a:pt x="4015" y="2283"/>
                  </a:lnTo>
                  <a:lnTo>
                    <a:pt x="4010" y="2292"/>
                  </a:lnTo>
                  <a:lnTo>
                    <a:pt x="4005" y="2296"/>
                  </a:lnTo>
                  <a:lnTo>
                    <a:pt x="4005" y="2302"/>
                  </a:lnTo>
                  <a:lnTo>
                    <a:pt x="4004" y="2307"/>
                  </a:lnTo>
                  <a:lnTo>
                    <a:pt x="4004" y="2315"/>
                  </a:lnTo>
                  <a:lnTo>
                    <a:pt x="4003" y="2321"/>
                  </a:lnTo>
                  <a:lnTo>
                    <a:pt x="4001" y="2327"/>
                  </a:lnTo>
                  <a:lnTo>
                    <a:pt x="3997" y="2330"/>
                  </a:lnTo>
                  <a:lnTo>
                    <a:pt x="3994" y="2332"/>
                  </a:lnTo>
                  <a:lnTo>
                    <a:pt x="3994" y="2339"/>
                  </a:lnTo>
                  <a:lnTo>
                    <a:pt x="3994" y="2344"/>
                  </a:lnTo>
                  <a:lnTo>
                    <a:pt x="3994" y="2352"/>
                  </a:lnTo>
                  <a:lnTo>
                    <a:pt x="3994" y="2357"/>
                  </a:lnTo>
                  <a:lnTo>
                    <a:pt x="3994" y="2362"/>
                  </a:lnTo>
                  <a:lnTo>
                    <a:pt x="3994" y="2367"/>
                  </a:lnTo>
                  <a:lnTo>
                    <a:pt x="3990" y="2374"/>
                  </a:lnTo>
                  <a:lnTo>
                    <a:pt x="3989" y="2376"/>
                  </a:lnTo>
                  <a:lnTo>
                    <a:pt x="3987" y="2385"/>
                  </a:lnTo>
                  <a:lnTo>
                    <a:pt x="3985" y="2391"/>
                  </a:lnTo>
                  <a:lnTo>
                    <a:pt x="3984" y="2399"/>
                  </a:lnTo>
                  <a:lnTo>
                    <a:pt x="3984" y="2408"/>
                  </a:lnTo>
                  <a:lnTo>
                    <a:pt x="3983" y="2411"/>
                  </a:lnTo>
                  <a:lnTo>
                    <a:pt x="3981" y="2415"/>
                  </a:lnTo>
                  <a:lnTo>
                    <a:pt x="3978" y="2418"/>
                  </a:lnTo>
                  <a:lnTo>
                    <a:pt x="3972" y="2423"/>
                  </a:lnTo>
                  <a:lnTo>
                    <a:pt x="3968" y="2425"/>
                  </a:lnTo>
                  <a:lnTo>
                    <a:pt x="3963" y="2427"/>
                  </a:lnTo>
                  <a:lnTo>
                    <a:pt x="3960" y="2429"/>
                  </a:lnTo>
                  <a:lnTo>
                    <a:pt x="3954" y="2429"/>
                  </a:lnTo>
                  <a:lnTo>
                    <a:pt x="3952" y="2433"/>
                  </a:lnTo>
                  <a:lnTo>
                    <a:pt x="3947" y="2434"/>
                  </a:lnTo>
                  <a:lnTo>
                    <a:pt x="3945" y="2435"/>
                  </a:lnTo>
                  <a:lnTo>
                    <a:pt x="3941" y="2439"/>
                  </a:lnTo>
                  <a:lnTo>
                    <a:pt x="3933" y="2440"/>
                  </a:lnTo>
                  <a:lnTo>
                    <a:pt x="3925" y="2448"/>
                  </a:lnTo>
                  <a:lnTo>
                    <a:pt x="3916" y="2448"/>
                  </a:lnTo>
                  <a:lnTo>
                    <a:pt x="3914" y="2450"/>
                  </a:lnTo>
                  <a:lnTo>
                    <a:pt x="3908" y="2457"/>
                  </a:lnTo>
                  <a:lnTo>
                    <a:pt x="3902" y="2459"/>
                  </a:lnTo>
                  <a:lnTo>
                    <a:pt x="3896" y="2463"/>
                  </a:lnTo>
                  <a:lnTo>
                    <a:pt x="3891" y="2465"/>
                  </a:lnTo>
                  <a:lnTo>
                    <a:pt x="3880" y="2471"/>
                  </a:lnTo>
                  <a:lnTo>
                    <a:pt x="3874" y="2474"/>
                  </a:lnTo>
                  <a:lnTo>
                    <a:pt x="3869" y="2477"/>
                  </a:lnTo>
                  <a:lnTo>
                    <a:pt x="3865" y="2481"/>
                  </a:lnTo>
                  <a:lnTo>
                    <a:pt x="3860" y="2483"/>
                  </a:lnTo>
                  <a:lnTo>
                    <a:pt x="3857" y="2487"/>
                  </a:lnTo>
                  <a:lnTo>
                    <a:pt x="3853" y="2490"/>
                  </a:lnTo>
                  <a:lnTo>
                    <a:pt x="3848" y="2492"/>
                  </a:lnTo>
                  <a:lnTo>
                    <a:pt x="3843" y="2493"/>
                  </a:lnTo>
                  <a:lnTo>
                    <a:pt x="3841" y="2495"/>
                  </a:lnTo>
                  <a:lnTo>
                    <a:pt x="3838" y="2496"/>
                  </a:lnTo>
                  <a:lnTo>
                    <a:pt x="3836" y="2499"/>
                  </a:lnTo>
                  <a:lnTo>
                    <a:pt x="3825" y="2501"/>
                  </a:lnTo>
                  <a:lnTo>
                    <a:pt x="3824" y="2537"/>
                  </a:lnTo>
                  <a:lnTo>
                    <a:pt x="3832" y="2538"/>
                  </a:lnTo>
                  <a:lnTo>
                    <a:pt x="3836" y="2537"/>
                  </a:lnTo>
                  <a:lnTo>
                    <a:pt x="3839" y="2535"/>
                  </a:lnTo>
                  <a:lnTo>
                    <a:pt x="3840" y="2530"/>
                  </a:lnTo>
                  <a:lnTo>
                    <a:pt x="3840" y="2525"/>
                  </a:lnTo>
                  <a:lnTo>
                    <a:pt x="3842" y="2524"/>
                  </a:lnTo>
                  <a:lnTo>
                    <a:pt x="3843" y="2517"/>
                  </a:lnTo>
                  <a:lnTo>
                    <a:pt x="3841" y="2514"/>
                  </a:lnTo>
                  <a:lnTo>
                    <a:pt x="3841" y="2511"/>
                  </a:lnTo>
                  <a:lnTo>
                    <a:pt x="3843" y="2509"/>
                  </a:lnTo>
                  <a:lnTo>
                    <a:pt x="3845" y="2506"/>
                  </a:lnTo>
                  <a:lnTo>
                    <a:pt x="3850" y="2504"/>
                  </a:lnTo>
                  <a:lnTo>
                    <a:pt x="3854" y="2501"/>
                  </a:lnTo>
                  <a:lnTo>
                    <a:pt x="3857" y="2498"/>
                  </a:lnTo>
                  <a:lnTo>
                    <a:pt x="3862" y="2497"/>
                  </a:lnTo>
                  <a:lnTo>
                    <a:pt x="3864" y="2494"/>
                  </a:lnTo>
                  <a:lnTo>
                    <a:pt x="3869" y="2489"/>
                  </a:lnTo>
                  <a:lnTo>
                    <a:pt x="3872" y="2487"/>
                  </a:lnTo>
                  <a:lnTo>
                    <a:pt x="3877" y="2484"/>
                  </a:lnTo>
                  <a:lnTo>
                    <a:pt x="3880" y="2484"/>
                  </a:lnTo>
                  <a:lnTo>
                    <a:pt x="3885" y="2481"/>
                  </a:lnTo>
                  <a:lnTo>
                    <a:pt x="3888" y="2477"/>
                  </a:lnTo>
                  <a:lnTo>
                    <a:pt x="3890" y="2475"/>
                  </a:lnTo>
                  <a:lnTo>
                    <a:pt x="3893" y="2474"/>
                  </a:lnTo>
                  <a:lnTo>
                    <a:pt x="3897" y="2471"/>
                  </a:lnTo>
                  <a:lnTo>
                    <a:pt x="3900" y="2466"/>
                  </a:lnTo>
                  <a:lnTo>
                    <a:pt x="3903" y="2464"/>
                  </a:lnTo>
                  <a:lnTo>
                    <a:pt x="3906" y="2462"/>
                  </a:lnTo>
                  <a:lnTo>
                    <a:pt x="3910" y="2459"/>
                  </a:lnTo>
                  <a:lnTo>
                    <a:pt x="3915" y="2458"/>
                  </a:lnTo>
                  <a:lnTo>
                    <a:pt x="3920" y="2453"/>
                  </a:lnTo>
                  <a:lnTo>
                    <a:pt x="3924" y="2450"/>
                  </a:lnTo>
                  <a:lnTo>
                    <a:pt x="3930" y="2449"/>
                  </a:lnTo>
                  <a:lnTo>
                    <a:pt x="3937" y="2446"/>
                  </a:lnTo>
                  <a:lnTo>
                    <a:pt x="3942" y="2444"/>
                  </a:lnTo>
                  <a:lnTo>
                    <a:pt x="3949" y="2441"/>
                  </a:lnTo>
                  <a:lnTo>
                    <a:pt x="3953" y="2439"/>
                  </a:lnTo>
                  <a:lnTo>
                    <a:pt x="3956" y="2438"/>
                  </a:lnTo>
                  <a:lnTo>
                    <a:pt x="3959" y="2437"/>
                  </a:lnTo>
                  <a:lnTo>
                    <a:pt x="3963" y="2435"/>
                  </a:lnTo>
                  <a:lnTo>
                    <a:pt x="3966" y="2434"/>
                  </a:lnTo>
                  <a:lnTo>
                    <a:pt x="3969" y="2435"/>
                  </a:lnTo>
                  <a:lnTo>
                    <a:pt x="3972" y="2439"/>
                  </a:lnTo>
                  <a:lnTo>
                    <a:pt x="3974" y="2442"/>
                  </a:lnTo>
                  <a:lnTo>
                    <a:pt x="3975" y="2446"/>
                  </a:lnTo>
                  <a:lnTo>
                    <a:pt x="3975" y="2451"/>
                  </a:lnTo>
                  <a:lnTo>
                    <a:pt x="3977" y="2456"/>
                  </a:lnTo>
                  <a:lnTo>
                    <a:pt x="3977" y="2462"/>
                  </a:lnTo>
                  <a:lnTo>
                    <a:pt x="3974" y="2466"/>
                  </a:lnTo>
                  <a:lnTo>
                    <a:pt x="3970" y="2468"/>
                  </a:lnTo>
                  <a:lnTo>
                    <a:pt x="3958" y="2480"/>
                  </a:lnTo>
                  <a:lnTo>
                    <a:pt x="3966" y="2481"/>
                  </a:lnTo>
                  <a:lnTo>
                    <a:pt x="3968" y="2484"/>
                  </a:lnTo>
                  <a:lnTo>
                    <a:pt x="3970" y="2488"/>
                  </a:lnTo>
                  <a:lnTo>
                    <a:pt x="3971" y="2493"/>
                  </a:lnTo>
                  <a:lnTo>
                    <a:pt x="3968" y="2498"/>
                  </a:lnTo>
                  <a:lnTo>
                    <a:pt x="3967" y="2502"/>
                  </a:lnTo>
                  <a:lnTo>
                    <a:pt x="3965" y="2506"/>
                  </a:lnTo>
                  <a:lnTo>
                    <a:pt x="3964" y="2510"/>
                  </a:lnTo>
                  <a:lnTo>
                    <a:pt x="3963" y="2513"/>
                  </a:lnTo>
                  <a:lnTo>
                    <a:pt x="3958" y="2514"/>
                  </a:lnTo>
                  <a:lnTo>
                    <a:pt x="3958" y="2519"/>
                  </a:lnTo>
                  <a:lnTo>
                    <a:pt x="3964" y="2521"/>
                  </a:lnTo>
                  <a:lnTo>
                    <a:pt x="3969" y="2521"/>
                  </a:lnTo>
                  <a:lnTo>
                    <a:pt x="3975" y="2521"/>
                  </a:lnTo>
                  <a:lnTo>
                    <a:pt x="3980" y="2519"/>
                  </a:lnTo>
                  <a:lnTo>
                    <a:pt x="3983" y="2514"/>
                  </a:lnTo>
                  <a:lnTo>
                    <a:pt x="4007" y="2516"/>
                  </a:lnTo>
                  <a:lnTo>
                    <a:pt x="4031" y="3181"/>
                  </a:lnTo>
                  <a:lnTo>
                    <a:pt x="0" y="3002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2" name="Freeform 132"/>
            <p:cNvSpPr>
              <a:spLocks/>
            </p:cNvSpPr>
            <p:nvPr/>
          </p:nvSpPr>
          <p:spPr bwMode="auto">
            <a:xfrm>
              <a:off x="4576" y="3249"/>
              <a:ext cx="558" cy="319"/>
            </a:xfrm>
            <a:custGeom>
              <a:avLst/>
              <a:gdLst>
                <a:gd name="T0" fmla="*/ 27 w 558"/>
                <a:gd name="T1" fmla="*/ 19 h 319"/>
                <a:gd name="T2" fmla="*/ 54 w 558"/>
                <a:gd name="T3" fmla="*/ 4 h 319"/>
                <a:gd name="T4" fmla="*/ 71 w 558"/>
                <a:gd name="T5" fmla="*/ 6 h 319"/>
                <a:gd name="T6" fmla="*/ 94 w 558"/>
                <a:gd name="T7" fmla="*/ 25 h 319"/>
                <a:gd name="T8" fmla="*/ 109 w 558"/>
                <a:gd name="T9" fmla="*/ 40 h 319"/>
                <a:gd name="T10" fmla="*/ 134 w 558"/>
                <a:gd name="T11" fmla="*/ 54 h 319"/>
                <a:gd name="T12" fmla="*/ 133 w 558"/>
                <a:gd name="T13" fmla="*/ 70 h 319"/>
                <a:gd name="T14" fmla="*/ 142 w 558"/>
                <a:gd name="T15" fmla="*/ 96 h 319"/>
                <a:gd name="T16" fmla="*/ 166 w 558"/>
                <a:gd name="T17" fmla="*/ 109 h 319"/>
                <a:gd name="T18" fmla="*/ 178 w 558"/>
                <a:gd name="T19" fmla="*/ 124 h 319"/>
                <a:gd name="T20" fmla="*/ 202 w 558"/>
                <a:gd name="T21" fmla="*/ 120 h 319"/>
                <a:gd name="T22" fmla="*/ 217 w 558"/>
                <a:gd name="T23" fmla="*/ 137 h 319"/>
                <a:gd name="T24" fmla="*/ 242 w 558"/>
                <a:gd name="T25" fmla="*/ 149 h 319"/>
                <a:gd name="T26" fmla="*/ 268 w 558"/>
                <a:gd name="T27" fmla="*/ 164 h 319"/>
                <a:gd name="T28" fmla="*/ 293 w 558"/>
                <a:gd name="T29" fmla="*/ 165 h 319"/>
                <a:gd name="T30" fmla="*/ 320 w 558"/>
                <a:gd name="T31" fmla="*/ 176 h 319"/>
                <a:gd name="T32" fmla="*/ 337 w 558"/>
                <a:gd name="T33" fmla="*/ 183 h 319"/>
                <a:gd name="T34" fmla="*/ 375 w 558"/>
                <a:gd name="T35" fmla="*/ 173 h 319"/>
                <a:gd name="T36" fmla="*/ 413 w 558"/>
                <a:gd name="T37" fmla="*/ 164 h 319"/>
                <a:gd name="T38" fmla="*/ 436 w 558"/>
                <a:gd name="T39" fmla="*/ 166 h 319"/>
                <a:gd name="T40" fmla="*/ 450 w 558"/>
                <a:gd name="T41" fmla="*/ 154 h 319"/>
                <a:gd name="T42" fmla="*/ 451 w 558"/>
                <a:gd name="T43" fmla="*/ 128 h 319"/>
                <a:gd name="T44" fmla="*/ 429 w 558"/>
                <a:gd name="T45" fmla="*/ 130 h 319"/>
                <a:gd name="T46" fmla="*/ 441 w 558"/>
                <a:gd name="T47" fmla="*/ 111 h 319"/>
                <a:gd name="T48" fmla="*/ 468 w 558"/>
                <a:gd name="T49" fmla="*/ 104 h 319"/>
                <a:gd name="T50" fmla="*/ 499 w 558"/>
                <a:gd name="T51" fmla="*/ 114 h 319"/>
                <a:gd name="T52" fmla="*/ 525 w 558"/>
                <a:gd name="T53" fmla="*/ 121 h 319"/>
                <a:gd name="T54" fmla="*/ 549 w 558"/>
                <a:gd name="T55" fmla="*/ 122 h 319"/>
                <a:gd name="T56" fmla="*/ 558 w 558"/>
                <a:gd name="T57" fmla="*/ 147 h 319"/>
                <a:gd name="T58" fmla="*/ 554 w 558"/>
                <a:gd name="T59" fmla="*/ 175 h 319"/>
                <a:gd name="T60" fmla="*/ 551 w 558"/>
                <a:gd name="T61" fmla="*/ 203 h 319"/>
                <a:gd name="T62" fmla="*/ 547 w 558"/>
                <a:gd name="T63" fmla="*/ 231 h 319"/>
                <a:gd name="T64" fmla="*/ 545 w 558"/>
                <a:gd name="T65" fmla="*/ 272 h 319"/>
                <a:gd name="T66" fmla="*/ 543 w 558"/>
                <a:gd name="T67" fmla="*/ 306 h 319"/>
                <a:gd name="T68" fmla="*/ 509 w 558"/>
                <a:gd name="T69" fmla="*/ 312 h 319"/>
                <a:gd name="T70" fmla="*/ 479 w 558"/>
                <a:gd name="T71" fmla="*/ 307 h 319"/>
                <a:gd name="T72" fmla="*/ 450 w 558"/>
                <a:gd name="T73" fmla="*/ 311 h 319"/>
                <a:gd name="T74" fmla="*/ 418 w 558"/>
                <a:gd name="T75" fmla="*/ 312 h 319"/>
                <a:gd name="T76" fmla="*/ 385 w 558"/>
                <a:gd name="T77" fmla="*/ 313 h 319"/>
                <a:gd name="T78" fmla="*/ 356 w 558"/>
                <a:gd name="T79" fmla="*/ 314 h 319"/>
                <a:gd name="T80" fmla="*/ 333 w 558"/>
                <a:gd name="T81" fmla="*/ 313 h 319"/>
                <a:gd name="T82" fmla="*/ 311 w 558"/>
                <a:gd name="T83" fmla="*/ 313 h 319"/>
                <a:gd name="T84" fmla="*/ 275 w 558"/>
                <a:gd name="T85" fmla="*/ 309 h 319"/>
                <a:gd name="T86" fmla="*/ 235 w 558"/>
                <a:gd name="T87" fmla="*/ 312 h 319"/>
                <a:gd name="T88" fmla="*/ 194 w 558"/>
                <a:gd name="T89" fmla="*/ 312 h 319"/>
                <a:gd name="T90" fmla="*/ 142 w 558"/>
                <a:gd name="T91" fmla="*/ 308 h 319"/>
                <a:gd name="T92" fmla="*/ 90 w 558"/>
                <a:gd name="T93" fmla="*/ 305 h 319"/>
                <a:gd name="T94" fmla="*/ 76 w 558"/>
                <a:gd name="T95" fmla="*/ 288 h 319"/>
                <a:gd name="T96" fmla="*/ 55 w 558"/>
                <a:gd name="T97" fmla="*/ 264 h 319"/>
                <a:gd name="T98" fmla="*/ 57 w 558"/>
                <a:gd name="T99" fmla="*/ 232 h 319"/>
                <a:gd name="T100" fmla="*/ 57 w 558"/>
                <a:gd name="T101" fmla="*/ 203 h 319"/>
                <a:gd name="T102" fmla="*/ 51 w 558"/>
                <a:gd name="T103" fmla="*/ 177 h 319"/>
                <a:gd name="T104" fmla="*/ 51 w 558"/>
                <a:gd name="T105" fmla="*/ 145 h 319"/>
                <a:gd name="T106" fmla="*/ 46 w 558"/>
                <a:gd name="T107" fmla="*/ 123 h 319"/>
                <a:gd name="T108" fmla="*/ 40 w 558"/>
                <a:gd name="T109" fmla="*/ 99 h 319"/>
                <a:gd name="T110" fmla="*/ 38 w 558"/>
                <a:gd name="T111" fmla="*/ 72 h 319"/>
                <a:gd name="T112" fmla="*/ 23 w 558"/>
                <a:gd name="T113" fmla="*/ 46 h 319"/>
                <a:gd name="T114" fmla="*/ 0 w 558"/>
                <a:gd name="T115" fmla="*/ 25 h 3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8"/>
                <a:gd name="T175" fmla="*/ 0 h 319"/>
                <a:gd name="T176" fmla="*/ 558 w 558"/>
                <a:gd name="T177" fmla="*/ 319 h 3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8" h="319">
                  <a:moveTo>
                    <a:pt x="0" y="25"/>
                  </a:moveTo>
                  <a:lnTo>
                    <a:pt x="5" y="22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3" y="14"/>
                  </a:lnTo>
                  <a:lnTo>
                    <a:pt x="37" y="10"/>
                  </a:lnTo>
                  <a:lnTo>
                    <a:pt x="40" y="9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6" y="3"/>
                  </a:lnTo>
                  <a:lnTo>
                    <a:pt x="69" y="5"/>
                  </a:lnTo>
                  <a:lnTo>
                    <a:pt x="71" y="6"/>
                  </a:lnTo>
                  <a:lnTo>
                    <a:pt x="76" y="9"/>
                  </a:lnTo>
                  <a:lnTo>
                    <a:pt x="78" y="12"/>
                  </a:lnTo>
                  <a:lnTo>
                    <a:pt x="78" y="15"/>
                  </a:lnTo>
                  <a:lnTo>
                    <a:pt x="82" y="19"/>
                  </a:lnTo>
                  <a:lnTo>
                    <a:pt x="90" y="24"/>
                  </a:lnTo>
                  <a:lnTo>
                    <a:pt x="94" y="25"/>
                  </a:lnTo>
                  <a:lnTo>
                    <a:pt x="96" y="26"/>
                  </a:lnTo>
                  <a:lnTo>
                    <a:pt x="97" y="28"/>
                  </a:lnTo>
                  <a:lnTo>
                    <a:pt x="100" y="31"/>
                  </a:lnTo>
                  <a:lnTo>
                    <a:pt x="104" y="34"/>
                  </a:lnTo>
                  <a:lnTo>
                    <a:pt x="108" y="38"/>
                  </a:lnTo>
                  <a:lnTo>
                    <a:pt x="109" y="40"/>
                  </a:lnTo>
                  <a:lnTo>
                    <a:pt x="113" y="42"/>
                  </a:lnTo>
                  <a:lnTo>
                    <a:pt x="117" y="45"/>
                  </a:lnTo>
                  <a:lnTo>
                    <a:pt x="119" y="46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4" y="54"/>
                  </a:lnTo>
                  <a:lnTo>
                    <a:pt x="135" y="57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35" y="64"/>
                  </a:lnTo>
                  <a:lnTo>
                    <a:pt x="133" y="67"/>
                  </a:lnTo>
                  <a:lnTo>
                    <a:pt x="133" y="70"/>
                  </a:lnTo>
                  <a:lnTo>
                    <a:pt x="133" y="75"/>
                  </a:lnTo>
                  <a:lnTo>
                    <a:pt x="133" y="77"/>
                  </a:lnTo>
                  <a:lnTo>
                    <a:pt x="134" y="88"/>
                  </a:lnTo>
                  <a:lnTo>
                    <a:pt x="137" y="91"/>
                  </a:lnTo>
                  <a:lnTo>
                    <a:pt x="139" y="93"/>
                  </a:lnTo>
                  <a:lnTo>
                    <a:pt x="142" y="96"/>
                  </a:lnTo>
                  <a:lnTo>
                    <a:pt x="145" y="99"/>
                  </a:lnTo>
                  <a:lnTo>
                    <a:pt x="148" y="101"/>
                  </a:lnTo>
                  <a:lnTo>
                    <a:pt x="155" y="104"/>
                  </a:lnTo>
                  <a:lnTo>
                    <a:pt x="159" y="105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7" y="113"/>
                  </a:lnTo>
                  <a:lnTo>
                    <a:pt x="170" y="115"/>
                  </a:lnTo>
                  <a:lnTo>
                    <a:pt x="171" y="118"/>
                  </a:lnTo>
                  <a:lnTo>
                    <a:pt x="172" y="122"/>
                  </a:lnTo>
                  <a:lnTo>
                    <a:pt x="175" y="124"/>
                  </a:lnTo>
                  <a:lnTo>
                    <a:pt x="178" y="124"/>
                  </a:lnTo>
                  <a:lnTo>
                    <a:pt x="181" y="124"/>
                  </a:lnTo>
                  <a:lnTo>
                    <a:pt x="185" y="122"/>
                  </a:lnTo>
                  <a:lnTo>
                    <a:pt x="187" y="121"/>
                  </a:lnTo>
                  <a:lnTo>
                    <a:pt x="191" y="120"/>
                  </a:lnTo>
                  <a:lnTo>
                    <a:pt x="196" y="120"/>
                  </a:lnTo>
                  <a:lnTo>
                    <a:pt x="202" y="120"/>
                  </a:lnTo>
                  <a:lnTo>
                    <a:pt x="204" y="121"/>
                  </a:lnTo>
                  <a:lnTo>
                    <a:pt x="206" y="124"/>
                  </a:lnTo>
                  <a:lnTo>
                    <a:pt x="208" y="127"/>
                  </a:lnTo>
                  <a:lnTo>
                    <a:pt x="210" y="131"/>
                  </a:lnTo>
                  <a:lnTo>
                    <a:pt x="214" y="134"/>
                  </a:lnTo>
                  <a:lnTo>
                    <a:pt x="217" y="137"/>
                  </a:lnTo>
                  <a:lnTo>
                    <a:pt x="221" y="140"/>
                  </a:lnTo>
                  <a:lnTo>
                    <a:pt x="228" y="142"/>
                  </a:lnTo>
                  <a:lnTo>
                    <a:pt x="230" y="145"/>
                  </a:lnTo>
                  <a:lnTo>
                    <a:pt x="236" y="148"/>
                  </a:lnTo>
                  <a:lnTo>
                    <a:pt x="239" y="148"/>
                  </a:lnTo>
                  <a:lnTo>
                    <a:pt x="242" y="149"/>
                  </a:lnTo>
                  <a:lnTo>
                    <a:pt x="244" y="153"/>
                  </a:lnTo>
                  <a:lnTo>
                    <a:pt x="247" y="154"/>
                  </a:lnTo>
                  <a:lnTo>
                    <a:pt x="250" y="155"/>
                  </a:lnTo>
                  <a:lnTo>
                    <a:pt x="259" y="157"/>
                  </a:lnTo>
                  <a:lnTo>
                    <a:pt x="266" y="161"/>
                  </a:lnTo>
                  <a:lnTo>
                    <a:pt x="268" y="164"/>
                  </a:lnTo>
                  <a:lnTo>
                    <a:pt x="272" y="164"/>
                  </a:lnTo>
                  <a:lnTo>
                    <a:pt x="275" y="166"/>
                  </a:lnTo>
                  <a:lnTo>
                    <a:pt x="281" y="167"/>
                  </a:lnTo>
                  <a:lnTo>
                    <a:pt x="284" y="166"/>
                  </a:lnTo>
                  <a:lnTo>
                    <a:pt x="286" y="165"/>
                  </a:lnTo>
                  <a:lnTo>
                    <a:pt x="293" y="165"/>
                  </a:lnTo>
                  <a:lnTo>
                    <a:pt x="296" y="165"/>
                  </a:lnTo>
                  <a:lnTo>
                    <a:pt x="300" y="166"/>
                  </a:lnTo>
                  <a:lnTo>
                    <a:pt x="304" y="170"/>
                  </a:lnTo>
                  <a:lnTo>
                    <a:pt x="310" y="174"/>
                  </a:lnTo>
                  <a:lnTo>
                    <a:pt x="316" y="176"/>
                  </a:lnTo>
                  <a:lnTo>
                    <a:pt x="320" y="176"/>
                  </a:lnTo>
                  <a:lnTo>
                    <a:pt x="322" y="177"/>
                  </a:lnTo>
                  <a:lnTo>
                    <a:pt x="323" y="179"/>
                  </a:lnTo>
                  <a:lnTo>
                    <a:pt x="325" y="182"/>
                  </a:lnTo>
                  <a:lnTo>
                    <a:pt x="329" y="183"/>
                  </a:lnTo>
                  <a:lnTo>
                    <a:pt x="333" y="183"/>
                  </a:lnTo>
                  <a:lnTo>
                    <a:pt x="337" y="183"/>
                  </a:lnTo>
                  <a:lnTo>
                    <a:pt x="342" y="183"/>
                  </a:lnTo>
                  <a:lnTo>
                    <a:pt x="345" y="183"/>
                  </a:lnTo>
                  <a:lnTo>
                    <a:pt x="351" y="182"/>
                  </a:lnTo>
                  <a:lnTo>
                    <a:pt x="361" y="176"/>
                  </a:lnTo>
                  <a:lnTo>
                    <a:pt x="363" y="174"/>
                  </a:lnTo>
                  <a:lnTo>
                    <a:pt x="375" y="173"/>
                  </a:lnTo>
                  <a:lnTo>
                    <a:pt x="382" y="171"/>
                  </a:lnTo>
                  <a:lnTo>
                    <a:pt x="385" y="169"/>
                  </a:lnTo>
                  <a:lnTo>
                    <a:pt x="396" y="165"/>
                  </a:lnTo>
                  <a:lnTo>
                    <a:pt x="401" y="162"/>
                  </a:lnTo>
                  <a:lnTo>
                    <a:pt x="408" y="163"/>
                  </a:lnTo>
                  <a:lnTo>
                    <a:pt x="413" y="164"/>
                  </a:lnTo>
                  <a:lnTo>
                    <a:pt x="417" y="165"/>
                  </a:lnTo>
                  <a:lnTo>
                    <a:pt x="419" y="167"/>
                  </a:lnTo>
                  <a:lnTo>
                    <a:pt x="424" y="167"/>
                  </a:lnTo>
                  <a:lnTo>
                    <a:pt x="430" y="167"/>
                  </a:lnTo>
                  <a:lnTo>
                    <a:pt x="433" y="169"/>
                  </a:lnTo>
                  <a:lnTo>
                    <a:pt x="436" y="166"/>
                  </a:lnTo>
                  <a:lnTo>
                    <a:pt x="438" y="164"/>
                  </a:lnTo>
                  <a:lnTo>
                    <a:pt x="441" y="164"/>
                  </a:lnTo>
                  <a:lnTo>
                    <a:pt x="443" y="162"/>
                  </a:lnTo>
                  <a:lnTo>
                    <a:pt x="446" y="160"/>
                  </a:lnTo>
                  <a:lnTo>
                    <a:pt x="449" y="158"/>
                  </a:lnTo>
                  <a:lnTo>
                    <a:pt x="450" y="154"/>
                  </a:lnTo>
                  <a:lnTo>
                    <a:pt x="452" y="148"/>
                  </a:lnTo>
                  <a:lnTo>
                    <a:pt x="454" y="142"/>
                  </a:lnTo>
                  <a:lnTo>
                    <a:pt x="457" y="137"/>
                  </a:lnTo>
                  <a:lnTo>
                    <a:pt x="454" y="134"/>
                  </a:lnTo>
                  <a:lnTo>
                    <a:pt x="453" y="130"/>
                  </a:lnTo>
                  <a:lnTo>
                    <a:pt x="451" y="128"/>
                  </a:lnTo>
                  <a:lnTo>
                    <a:pt x="446" y="128"/>
                  </a:lnTo>
                  <a:lnTo>
                    <a:pt x="443" y="130"/>
                  </a:lnTo>
                  <a:lnTo>
                    <a:pt x="439" y="131"/>
                  </a:lnTo>
                  <a:lnTo>
                    <a:pt x="434" y="134"/>
                  </a:lnTo>
                  <a:lnTo>
                    <a:pt x="430" y="131"/>
                  </a:lnTo>
                  <a:lnTo>
                    <a:pt x="429" y="130"/>
                  </a:lnTo>
                  <a:lnTo>
                    <a:pt x="429" y="126"/>
                  </a:lnTo>
                  <a:lnTo>
                    <a:pt x="429" y="122"/>
                  </a:lnTo>
                  <a:lnTo>
                    <a:pt x="430" y="116"/>
                  </a:lnTo>
                  <a:lnTo>
                    <a:pt x="432" y="114"/>
                  </a:lnTo>
                  <a:lnTo>
                    <a:pt x="436" y="112"/>
                  </a:lnTo>
                  <a:lnTo>
                    <a:pt x="441" y="111"/>
                  </a:lnTo>
                  <a:lnTo>
                    <a:pt x="445" y="106"/>
                  </a:lnTo>
                  <a:lnTo>
                    <a:pt x="450" y="105"/>
                  </a:lnTo>
                  <a:lnTo>
                    <a:pt x="453" y="104"/>
                  </a:lnTo>
                  <a:lnTo>
                    <a:pt x="459" y="104"/>
                  </a:lnTo>
                  <a:lnTo>
                    <a:pt x="463" y="104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7" y="106"/>
                  </a:lnTo>
                  <a:lnTo>
                    <a:pt x="479" y="106"/>
                  </a:lnTo>
                  <a:lnTo>
                    <a:pt x="485" y="110"/>
                  </a:lnTo>
                  <a:lnTo>
                    <a:pt x="490" y="112"/>
                  </a:lnTo>
                  <a:lnTo>
                    <a:pt x="499" y="114"/>
                  </a:lnTo>
                  <a:lnTo>
                    <a:pt x="503" y="114"/>
                  </a:lnTo>
                  <a:lnTo>
                    <a:pt x="510" y="115"/>
                  </a:lnTo>
                  <a:lnTo>
                    <a:pt x="514" y="118"/>
                  </a:lnTo>
                  <a:lnTo>
                    <a:pt x="516" y="118"/>
                  </a:lnTo>
                  <a:lnTo>
                    <a:pt x="521" y="120"/>
                  </a:lnTo>
                  <a:lnTo>
                    <a:pt x="525" y="121"/>
                  </a:lnTo>
                  <a:lnTo>
                    <a:pt x="529" y="122"/>
                  </a:lnTo>
                  <a:lnTo>
                    <a:pt x="534" y="123"/>
                  </a:lnTo>
                  <a:lnTo>
                    <a:pt x="536" y="123"/>
                  </a:lnTo>
                  <a:lnTo>
                    <a:pt x="540" y="122"/>
                  </a:lnTo>
                  <a:lnTo>
                    <a:pt x="544" y="122"/>
                  </a:lnTo>
                  <a:lnTo>
                    <a:pt x="549" y="122"/>
                  </a:lnTo>
                  <a:lnTo>
                    <a:pt x="550" y="125"/>
                  </a:lnTo>
                  <a:lnTo>
                    <a:pt x="554" y="131"/>
                  </a:lnTo>
                  <a:lnTo>
                    <a:pt x="554" y="135"/>
                  </a:lnTo>
                  <a:lnTo>
                    <a:pt x="556" y="138"/>
                  </a:lnTo>
                  <a:lnTo>
                    <a:pt x="556" y="141"/>
                  </a:lnTo>
                  <a:lnTo>
                    <a:pt x="558" y="147"/>
                  </a:lnTo>
                  <a:lnTo>
                    <a:pt x="558" y="152"/>
                  </a:lnTo>
                  <a:lnTo>
                    <a:pt x="558" y="158"/>
                  </a:lnTo>
                  <a:lnTo>
                    <a:pt x="557" y="162"/>
                  </a:lnTo>
                  <a:lnTo>
                    <a:pt x="557" y="166"/>
                  </a:lnTo>
                  <a:lnTo>
                    <a:pt x="557" y="172"/>
                  </a:lnTo>
                  <a:lnTo>
                    <a:pt x="554" y="175"/>
                  </a:lnTo>
                  <a:lnTo>
                    <a:pt x="554" y="179"/>
                  </a:lnTo>
                  <a:lnTo>
                    <a:pt x="554" y="183"/>
                  </a:lnTo>
                  <a:lnTo>
                    <a:pt x="551" y="188"/>
                  </a:lnTo>
                  <a:lnTo>
                    <a:pt x="551" y="193"/>
                  </a:lnTo>
                  <a:lnTo>
                    <a:pt x="551" y="196"/>
                  </a:lnTo>
                  <a:lnTo>
                    <a:pt x="551" y="203"/>
                  </a:lnTo>
                  <a:lnTo>
                    <a:pt x="550" y="207"/>
                  </a:lnTo>
                  <a:lnTo>
                    <a:pt x="550" y="210"/>
                  </a:lnTo>
                  <a:lnTo>
                    <a:pt x="550" y="215"/>
                  </a:lnTo>
                  <a:lnTo>
                    <a:pt x="548" y="223"/>
                  </a:lnTo>
                  <a:lnTo>
                    <a:pt x="547" y="228"/>
                  </a:lnTo>
                  <a:lnTo>
                    <a:pt x="547" y="231"/>
                  </a:lnTo>
                  <a:lnTo>
                    <a:pt x="547" y="237"/>
                  </a:lnTo>
                  <a:lnTo>
                    <a:pt x="545" y="244"/>
                  </a:lnTo>
                  <a:lnTo>
                    <a:pt x="543" y="248"/>
                  </a:lnTo>
                  <a:lnTo>
                    <a:pt x="541" y="255"/>
                  </a:lnTo>
                  <a:lnTo>
                    <a:pt x="545" y="264"/>
                  </a:lnTo>
                  <a:lnTo>
                    <a:pt x="545" y="272"/>
                  </a:lnTo>
                  <a:lnTo>
                    <a:pt x="545" y="277"/>
                  </a:lnTo>
                  <a:lnTo>
                    <a:pt x="545" y="281"/>
                  </a:lnTo>
                  <a:lnTo>
                    <a:pt x="546" y="288"/>
                  </a:lnTo>
                  <a:lnTo>
                    <a:pt x="546" y="291"/>
                  </a:lnTo>
                  <a:lnTo>
                    <a:pt x="546" y="299"/>
                  </a:lnTo>
                  <a:lnTo>
                    <a:pt x="543" y="306"/>
                  </a:lnTo>
                  <a:lnTo>
                    <a:pt x="537" y="309"/>
                  </a:lnTo>
                  <a:lnTo>
                    <a:pt x="533" y="312"/>
                  </a:lnTo>
                  <a:lnTo>
                    <a:pt x="529" y="313"/>
                  </a:lnTo>
                  <a:lnTo>
                    <a:pt x="522" y="314"/>
                  </a:lnTo>
                  <a:lnTo>
                    <a:pt x="513" y="312"/>
                  </a:lnTo>
                  <a:lnTo>
                    <a:pt x="509" y="312"/>
                  </a:lnTo>
                  <a:lnTo>
                    <a:pt x="501" y="309"/>
                  </a:lnTo>
                  <a:lnTo>
                    <a:pt x="495" y="307"/>
                  </a:lnTo>
                  <a:lnTo>
                    <a:pt x="491" y="309"/>
                  </a:lnTo>
                  <a:lnTo>
                    <a:pt x="487" y="309"/>
                  </a:lnTo>
                  <a:lnTo>
                    <a:pt x="483" y="307"/>
                  </a:lnTo>
                  <a:lnTo>
                    <a:pt x="479" y="307"/>
                  </a:lnTo>
                  <a:lnTo>
                    <a:pt x="476" y="307"/>
                  </a:lnTo>
                  <a:lnTo>
                    <a:pt x="473" y="307"/>
                  </a:lnTo>
                  <a:lnTo>
                    <a:pt x="468" y="309"/>
                  </a:lnTo>
                  <a:lnTo>
                    <a:pt x="462" y="309"/>
                  </a:lnTo>
                  <a:lnTo>
                    <a:pt x="456" y="309"/>
                  </a:lnTo>
                  <a:lnTo>
                    <a:pt x="450" y="311"/>
                  </a:lnTo>
                  <a:lnTo>
                    <a:pt x="445" y="311"/>
                  </a:lnTo>
                  <a:lnTo>
                    <a:pt x="438" y="312"/>
                  </a:lnTo>
                  <a:lnTo>
                    <a:pt x="431" y="312"/>
                  </a:lnTo>
                  <a:lnTo>
                    <a:pt x="424" y="312"/>
                  </a:lnTo>
                  <a:lnTo>
                    <a:pt x="421" y="312"/>
                  </a:lnTo>
                  <a:lnTo>
                    <a:pt x="418" y="312"/>
                  </a:lnTo>
                  <a:lnTo>
                    <a:pt x="411" y="312"/>
                  </a:lnTo>
                  <a:lnTo>
                    <a:pt x="406" y="312"/>
                  </a:lnTo>
                  <a:lnTo>
                    <a:pt x="400" y="313"/>
                  </a:lnTo>
                  <a:lnTo>
                    <a:pt x="397" y="313"/>
                  </a:lnTo>
                  <a:lnTo>
                    <a:pt x="391" y="313"/>
                  </a:lnTo>
                  <a:lnTo>
                    <a:pt x="385" y="313"/>
                  </a:lnTo>
                  <a:lnTo>
                    <a:pt x="381" y="313"/>
                  </a:lnTo>
                  <a:lnTo>
                    <a:pt x="377" y="313"/>
                  </a:lnTo>
                  <a:lnTo>
                    <a:pt x="371" y="314"/>
                  </a:lnTo>
                  <a:lnTo>
                    <a:pt x="367" y="314"/>
                  </a:lnTo>
                  <a:lnTo>
                    <a:pt x="362" y="314"/>
                  </a:lnTo>
                  <a:lnTo>
                    <a:pt x="356" y="314"/>
                  </a:lnTo>
                  <a:lnTo>
                    <a:pt x="349" y="314"/>
                  </a:lnTo>
                  <a:lnTo>
                    <a:pt x="346" y="315"/>
                  </a:lnTo>
                  <a:lnTo>
                    <a:pt x="344" y="318"/>
                  </a:lnTo>
                  <a:lnTo>
                    <a:pt x="339" y="319"/>
                  </a:lnTo>
                  <a:lnTo>
                    <a:pt x="337" y="316"/>
                  </a:lnTo>
                  <a:lnTo>
                    <a:pt x="333" y="313"/>
                  </a:lnTo>
                  <a:lnTo>
                    <a:pt x="330" y="313"/>
                  </a:lnTo>
                  <a:lnTo>
                    <a:pt x="327" y="315"/>
                  </a:lnTo>
                  <a:lnTo>
                    <a:pt x="324" y="316"/>
                  </a:lnTo>
                  <a:lnTo>
                    <a:pt x="318" y="316"/>
                  </a:lnTo>
                  <a:lnTo>
                    <a:pt x="314" y="313"/>
                  </a:lnTo>
                  <a:lnTo>
                    <a:pt x="311" y="313"/>
                  </a:lnTo>
                  <a:lnTo>
                    <a:pt x="306" y="312"/>
                  </a:lnTo>
                  <a:lnTo>
                    <a:pt x="298" y="313"/>
                  </a:lnTo>
                  <a:lnTo>
                    <a:pt x="292" y="313"/>
                  </a:lnTo>
                  <a:lnTo>
                    <a:pt x="287" y="313"/>
                  </a:lnTo>
                  <a:lnTo>
                    <a:pt x="283" y="312"/>
                  </a:lnTo>
                  <a:lnTo>
                    <a:pt x="275" y="309"/>
                  </a:lnTo>
                  <a:lnTo>
                    <a:pt x="272" y="309"/>
                  </a:lnTo>
                  <a:lnTo>
                    <a:pt x="261" y="311"/>
                  </a:lnTo>
                  <a:lnTo>
                    <a:pt x="257" y="311"/>
                  </a:lnTo>
                  <a:lnTo>
                    <a:pt x="253" y="311"/>
                  </a:lnTo>
                  <a:lnTo>
                    <a:pt x="247" y="311"/>
                  </a:lnTo>
                  <a:lnTo>
                    <a:pt x="235" y="312"/>
                  </a:lnTo>
                  <a:lnTo>
                    <a:pt x="230" y="312"/>
                  </a:lnTo>
                  <a:lnTo>
                    <a:pt x="220" y="312"/>
                  </a:lnTo>
                  <a:lnTo>
                    <a:pt x="215" y="312"/>
                  </a:lnTo>
                  <a:lnTo>
                    <a:pt x="207" y="312"/>
                  </a:lnTo>
                  <a:lnTo>
                    <a:pt x="203" y="312"/>
                  </a:lnTo>
                  <a:lnTo>
                    <a:pt x="194" y="312"/>
                  </a:lnTo>
                  <a:lnTo>
                    <a:pt x="190" y="312"/>
                  </a:lnTo>
                  <a:lnTo>
                    <a:pt x="183" y="312"/>
                  </a:lnTo>
                  <a:lnTo>
                    <a:pt x="179" y="308"/>
                  </a:lnTo>
                  <a:lnTo>
                    <a:pt x="171" y="308"/>
                  </a:lnTo>
                  <a:lnTo>
                    <a:pt x="158" y="308"/>
                  </a:lnTo>
                  <a:lnTo>
                    <a:pt x="142" y="308"/>
                  </a:lnTo>
                  <a:lnTo>
                    <a:pt x="134" y="307"/>
                  </a:lnTo>
                  <a:lnTo>
                    <a:pt x="129" y="307"/>
                  </a:lnTo>
                  <a:lnTo>
                    <a:pt x="118" y="307"/>
                  </a:lnTo>
                  <a:lnTo>
                    <a:pt x="106" y="306"/>
                  </a:lnTo>
                  <a:lnTo>
                    <a:pt x="96" y="305"/>
                  </a:lnTo>
                  <a:lnTo>
                    <a:pt x="90" y="305"/>
                  </a:lnTo>
                  <a:lnTo>
                    <a:pt x="87" y="303"/>
                  </a:lnTo>
                  <a:lnTo>
                    <a:pt x="87" y="300"/>
                  </a:lnTo>
                  <a:lnTo>
                    <a:pt x="82" y="297"/>
                  </a:lnTo>
                  <a:lnTo>
                    <a:pt x="79" y="294"/>
                  </a:lnTo>
                  <a:lnTo>
                    <a:pt x="77" y="291"/>
                  </a:lnTo>
                  <a:lnTo>
                    <a:pt x="76" y="288"/>
                  </a:lnTo>
                  <a:lnTo>
                    <a:pt x="72" y="285"/>
                  </a:lnTo>
                  <a:lnTo>
                    <a:pt x="65" y="283"/>
                  </a:lnTo>
                  <a:lnTo>
                    <a:pt x="63" y="279"/>
                  </a:lnTo>
                  <a:lnTo>
                    <a:pt x="58" y="273"/>
                  </a:lnTo>
                  <a:lnTo>
                    <a:pt x="55" y="267"/>
                  </a:lnTo>
                  <a:lnTo>
                    <a:pt x="55" y="264"/>
                  </a:lnTo>
                  <a:lnTo>
                    <a:pt x="55" y="259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7" y="243"/>
                  </a:lnTo>
                  <a:lnTo>
                    <a:pt x="57" y="236"/>
                  </a:lnTo>
                  <a:lnTo>
                    <a:pt x="57" y="232"/>
                  </a:lnTo>
                  <a:lnTo>
                    <a:pt x="56" y="228"/>
                  </a:lnTo>
                  <a:lnTo>
                    <a:pt x="54" y="223"/>
                  </a:lnTo>
                  <a:lnTo>
                    <a:pt x="54" y="217"/>
                  </a:lnTo>
                  <a:lnTo>
                    <a:pt x="54" y="213"/>
                  </a:lnTo>
                  <a:lnTo>
                    <a:pt x="56" y="209"/>
                  </a:lnTo>
                  <a:lnTo>
                    <a:pt x="57" y="203"/>
                  </a:lnTo>
                  <a:lnTo>
                    <a:pt x="57" y="200"/>
                  </a:lnTo>
                  <a:lnTo>
                    <a:pt x="57" y="196"/>
                  </a:lnTo>
                  <a:lnTo>
                    <a:pt x="57" y="191"/>
                  </a:lnTo>
                  <a:lnTo>
                    <a:pt x="53" y="189"/>
                  </a:lnTo>
                  <a:lnTo>
                    <a:pt x="51" y="184"/>
                  </a:lnTo>
                  <a:lnTo>
                    <a:pt x="51" y="177"/>
                  </a:lnTo>
                  <a:lnTo>
                    <a:pt x="54" y="174"/>
                  </a:lnTo>
                  <a:lnTo>
                    <a:pt x="52" y="167"/>
                  </a:lnTo>
                  <a:lnTo>
                    <a:pt x="51" y="163"/>
                  </a:lnTo>
                  <a:lnTo>
                    <a:pt x="52" y="157"/>
                  </a:lnTo>
                  <a:lnTo>
                    <a:pt x="52" y="150"/>
                  </a:lnTo>
                  <a:lnTo>
                    <a:pt x="51" y="145"/>
                  </a:lnTo>
                  <a:lnTo>
                    <a:pt x="48" y="141"/>
                  </a:lnTo>
                  <a:lnTo>
                    <a:pt x="46" y="138"/>
                  </a:lnTo>
                  <a:lnTo>
                    <a:pt x="46" y="134"/>
                  </a:lnTo>
                  <a:lnTo>
                    <a:pt x="46" y="130"/>
                  </a:lnTo>
                  <a:lnTo>
                    <a:pt x="46" y="126"/>
                  </a:lnTo>
                  <a:lnTo>
                    <a:pt x="46" y="123"/>
                  </a:lnTo>
                  <a:lnTo>
                    <a:pt x="44" y="118"/>
                  </a:lnTo>
                  <a:lnTo>
                    <a:pt x="43" y="114"/>
                  </a:lnTo>
                  <a:lnTo>
                    <a:pt x="41" y="110"/>
                  </a:lnTo>
                  <a:lnTo>
                    <a:pt x="41" y="106"/>
                  </a:lnTo>
                  <a:lnTo>
                    <a:pt x="41" y="103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8" y="92"/>
                  </a:lnTo>
                  <a:lnTo>
                    <a:pt x="39" y="87"/>
                  </a:lnTo>
                  <a:lnTo>
                    <a:pt x="40" y="80"/>
                  </a:lnTo>
                  <a:lnTo>
                    <a:pt x="39" y="75"/>
                  </a:lnTo>
                  <a:lnTo>
                    <a:pt x="38" y="72"/>
                  </a:lnTo>
                  <a:lnTo>
                    <a:pt x="36" y="65"/>
                  </a:lnTo>
                  <a:lnTo>
                    <a:pt x="33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5" y="50"/>
                  </a:lnTo>
                  <a:lnTo>
                    <a:pt x="23" y="46"/>
                  </a:lnTo>
                  <a:lnTo>
                    <a:pt x="18" y="44"/>
                  </a:lnTo>
                  <a:lnTo>
                    <a:pt x="14" y="39"/>
                  </a:lnTo>
                  <a:lnTo>
                    <a:pt x="11" y="36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3" name="Freeform 131"/>
            <p:cNvSpPr>
              <a:spLocks/>
            </p:cNvSpPr>
            <p:nvPr/>
          </p:nvSpPr>
          <p:spPr bwMode="auto">
            <a:xfrm>
              <a:off x="5168" y="85"/>
              <a:ext cx="1683" cy="4015"/>
            </a:xfrm>
            <a:custGeom>
              <a:avLst/>
              <a:gdLst>
                <a:gd name="T0" fmla="*/ 76 w 1683"/>
                <a:gd name="T1" fmla="*/ 3520 h 4015"/>
                <a:gd name="T2" fmla="*/ 60 w 1683"/>
                <a:gd name="T3" fmla="*/ 3481 h 4015"/>
                <a:gd name="T4" fmla="*/ 13 w 1683"/>
                <a:gd name="T5" fmla="*/ 3471 h 4015"/>
                <a:gd name="T6" fmla="*/ 6 w 1683"/>
                <a:gd name="T7" fmla="*/ 3433 h 4015"/>
                <a:gd name="T8" fmla="*/ 3 w 1683"/>
                <a:gd name="T9" fmla="*/ 3387 h 4015"/>
                <a:gd name="T10" fmla="*/ 1 w 1683"/>
                <a:gd name="T11" fmla="*/ 3335 h 4015"/>
                <a:gd name="T12" fmla="*/ 21 w 1683"/>
                <a:gd name="T13" fmla="*/ 3278 h 4015"/>
                <a:gd name="T14" fmla="*/ 72 w 1683"/>
                <a:gd name="T15" fmla="*/ 3261 h 4015"/>
                <a:gd name="T16" fmla="*/ 114 w 1683"/>
                <a:gd name="T17" fmla="*/ 3282 h 4015"/>
                <a:gd name="T18" fmla="*/ 152 w 1683"/>
                <a:gd name="T19" fmla="*/ 3315 h 4015"/>
                <a:gd name="T20" fmla="*/ 216 w 1683"/>
                <a:gd name="T21" fmla="*/ 3348 h 4015"/>
                <a:gd name="T22" fmla="*/ 274 w 1683"/>
                <a:gd name="T23" fmla="*/ 3353 h 4015"/>
                <a:gd name="T24" fmla="*/ 335 w 1683"/>
                <a:gd name="T25" fmla="*/ 3371 h 4015"/>
                <a:gd name="T26" fmla="*/ 414 w 1683"/>
                <a:gd name="T27" fmla="*/ 3345 h 4015"/>
                <a:gd name="T28" fmla="*/ 475 w 1683"/>
                <a:gd name="T29" fmla="*/ 3316 h 4015"/>
                <a:gd name="T30" fmla="*/ 536 w 1683"/>
                <a:gd name="T31" fmla="*/ 3295 h 4015"/>
                <a:gd name="T32" fmla="*/ 595 w 1683"/>
                <a:gd name="T33" fmla="*/ 3277 h 4015"/>
                <a:gd name="T34" fmla="*/ 649 w 1683"/>
                <a:gd name="T35" fmla="*/ 3260 h 4015"/>
                <a:gd name="T36" fmla="*/ 743 w 1683"/>
                <a:gd name="T37" fmla="*/ 3209 h 4015"/>
                <a:gd name="T38" fmla="*/ 853 w 1683"/>
                <a:gd name="T39" fmla="*/ 3142 h 4015"/>
                <a:gd name="T40" fmla="*/ 969 w 1683"/>
                <a:gd name="T41" fmla="*/ 3081 h 4015"/>
                <a:gd name="T42" fmla="*/ 1076 w 1683"/>
                <a:gd name="T43" fmla="*/ 2974 h 4015"/>
                <a:gd name="T44" fmla="*/ 1166 w 1683"/>
                <a:gd name="T45" fmla="*/ 2856 h 4015"/>
                <a:gd name="T46" fmla="*/ 1217 w 1683"/>
                <a:gd name="T47" fmla="*/ 2753 h 4015"/>
                <a:gd name="T48" fmla="*/ 1237 w 1683"/>
                <a:gd name="T49" fmla="*/ 2653 h 4015"/>
                <a:gd name="T50" fmla="*/ 1240 w 1683"/>
                <a:gd name="T51" fmla="*/ 2560 h 4015"/>
                <a:gd name="T52" fmla="*/ 1251 w 1683"/>
                <a:gd name="T53" fmla="*/ 2447 h 4015"/>
                <a:gd name="T54" fmla="*/ 1275 w 1683"/>
                <a:gd name="T55" fmla="*/ 2355 h 4015"/>
                <a:gd name="T56" fmla="*/ 1304 w 1683"/>
                <a:gd name="T57" fmla="*/ 2279 h 4015"/>
                <a:gd name="T58" fmla="*/ 1329 w 1683"/>
                <a:gd name="T59" fmla="*/ 2222 h 4015"/>
                <a:gd name="T60" fmla="*/ 1367 w 1683"/>
                <a:gd name="T61" fmla="*/ 2144 h 4015"/>
                <a:gd name="T62" fmla="*/ 1337 w 1683"/>
                <a:gd name="T63" fmla="*/ 2071 h 4015"/>
                <a:gd name="T64" fmla="*/ 1249 w 1683"/>
                <a:gd name="T65" fmla="*/ 2044 h 4015"/>
                <a:gd name="T66" fmla="*/ 1142 w 1683"/>
                <a:gd name="T67" fmla="*/ 2016 h 4015"/>
                <a:gd name="T68" fmla="*/ 1092 w 1683"/>
                <a:gd name="T69" fmla="*/ 1978 h 4015"/>
                <a:gd name="T70" fmla="*/ 1087 w 1683"/>
                <a:gd name="T71" fmla="*/ 1898 h 4015"/>
                <a:gd name="T72" fmla="*/ 1108 w 1683"/>
                <a:gd name="T73" fmla="*/ 1836 h 4015"/>
                <a:gd name="T74" fmla="*/ 1142 w 1683"/>
                <a:gd name="T75" fmla="*/ 1771 h 4015"/>
                <a:gd name="T76" fmla="*/ 1189 w 1683"/>
                <a:gd name="T77" fmla="*/ 1703 h 4015"/>
                <a:gd name="T78" fmla="*/ 1246 w 1683"/>
                <a:gd name="T79" fmla="*/ 1621 h 4015"/>
                <a:gd name="T80" fmla="*/ 1315 w 1683"/>
                <a:gd name="T81" fmla="*/ 1544 h 4015"/>
                <a:gd name="T82" fmla="*/ 1420 w 1683"/>
                <a:gd name="T83" fmla="*/ 1444 h 4015"/>
                <a:gd name="T84" fmla="*/ 1511 w 1683"/>
                <a:gd name="T85" fmla="*/ 1343 h 4015"/>
                <a:gd name="T86" fmla="*/ 1573 w 1683"/>
                <a:gd name="T87" fmla="*/ 1219 h 4015"/>
                <a:gd name="T88" fmla="*/ 1612 w 1683"/>
                <a:gd name="T89" fmla="*/ 1123 h 4015"/>
                <a:gd name="T90" fmla="*/ 1638 w 1683"/>
                <a:gd name="T91" fmla="*/ 1020 h 4015"/>
                <a:gd name="T92" fmla="*/ 1636 w 1683"/>
                <a:gd name="T93" fmla="*/ 913 h 4015"/>
                <a:gd name="T94" fmla="*/ 1612 w 1683"/>
                <a:gd name="T95" fmla="*/ 808 h 4015"/>
                <a:gd name="T96" fmla="*/ 1596 w 1683"/>
                <a:gd name="T97" fmla="*/ 734 h 4015"/>
                <a:gd name="T98" fmla="*/ 1573 w 1683"/>
                <a:gd name="T99" fmla="*/ 661 h 4015"/>
                <a:gd name="T100" fmla="*/ 1540 w 1683"/>
                <a:gd name="T101" fmla="*/ 589 h 4015"/>
                <a:gd name="T102" fmla="*/ 1496 w 1683"/>
                <a:gd name="T103" fmla="*/ 529 h 4015"/>
                <a:gd name="T104" fmla="*/ 1465 w 1683"/>
                <a:gd name="T105" fmla="*/ 460 h 4015"/>
                <a:gd name="T106" fmla="*/ 1446 w 1683"/>
                <a:gd name="T107" fmla="*/ 373 h 4015"/>
                <a:gd name="T108" fmla="*/ 1454 w 1683"/>
                <a:gd name="T109" fmla="*/ 294 h 4015"/>
                <a:gd name="T110" fmla="*/ 1486 w 1683"/>
                <a:gd name="T111" fmla="*/ 229 h 4015"/>
                <a:gd name="T112" fmla="*/ 1528 w 1683"/>
                <a:gd name="T113" fmla="*/ 156 h 4015"/>
                <a:gd name="T114" fmla="*/ 1580 w 1683"/>
                <a:gd name="T115" fmla="*/ 97 h 4015"/>
                <a:gd name="T116" fmla="*/ 1635 w 1683"/>
                <a:gd name="T117" fmla="*/ 49 h 4015"/>
                <a:gd name="T118" fmla="*/ 82 w 1683"/>
                <a:gd name="T119" fmla="*/ 4015 h 40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3"/>
                <a:gd name="T181" fmla="*/ 0 h 4015"/>
                <a:gd name="T182" fmla="*/ 1683 w 1683"/>
                <a:gd name="T183" fmla="*/ 4015 h 40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3" h="4015">
                  <a:moveTo>
                    <a:pt x="87" y="3555"/>
                  </a:moveTo>
                  <a:lnTo>
                    <a:pt x="89" y="3552"/>
                  </a:lnTo>
                  <a:lnTo>
                    <a:pt x="89" y="3548"/>
                  </a:lnTo>
                  <a:lnTo>
                    <a:pt x="86" y="3544"/>
                  </a:lnTo>
                  <a:lnTo>
                    <a:pt x="83" y="3539"/>
                  </a:lnTo>
                  <a:lnTo>
                    <a:pt x="82" y="3533"/>
                  </a:lnTo>
                  <a:lnTo>
                    <a:pt x="80" y="3530"/>
                  </a:lnTo>
                  <a:lnTo>
                    <a:pt x="78" y="3525"/>
                  </a:lnTo>
                  <a:lnTo>
                    <a:pt x="76" y="3520"/>
                  </a:lnTo>
                  <a:lnTo>
                    <a:pt x="75" y="3517"/>
                  </a:lnTo>
                  <a:lnTo>
                    <a:pt x="75" y="3511"/>
                  </a:lnTo>
                  <a:lnTo>
                    <a:pt x="74" y="3507"/>
                  </a:lnTo>
                  <a:lnTo>
                    <a:pt x="72" y="3502"/>
                  </a:lnTo>
                  <a:lnTo>
                    <a:pt x="70" y="3497"/>
                  </a:lnTo>
                  <a:lnTo>
                    <a:pt x="70" y="3493"/>
                  </a:lnTo>
                  <a:lnTo>
                    <a:pt x="68" y="3489"/>
                  </a:lnTo>
                  <a:lnTo>
                    <a:pt x="66" y="3484"/>
                  </a:lnTo>
                  <a:lnTo>
                    <a:pt x="60" y="3481"/>
                  </a:lnTo>
                  <a:lnTo>
                    <a:pt x="56" y="3481"/>
                  </a:lnTo>
                  <a:lnTo>
                    <a:pt x="50" y="3481"/>
                  </a:lnTo>
                  <a:lnTo>
                    <a:pt x="45" y="3481"/>
                  </a:lnTo>
                  <a:lnTo>
                    <a:pt x="38" y="3480"/>
                  </a:lnTo>
                  <a:lnTo>
                    <a:pt x="34" y="3479"/>
                  </a:lnTo>
                  <a:lnTo>
                    <a:pt x="30" y="3477"/>
                  </a:lnTo>
                  <a:lnTo>
                    <a:pt x="21" y="3476"/>
                  </a:lnTo>
                  <a:lnTo>
                    <a:pt x="18" y="3475"/>
                  </a:lnTo>
                  <a:lnTo>
                    <a:pt x="13" y="3471"/>
                  </a:lnTo>
                  <a:lnTo>
                    <a:pt x="9" y="3469"/>
                  </a:lnTo>
                  <a:lnTo>
                    <a:pt x="6" y="3466"/>
                  </a:lnTo>
                  <a:lnTo>
                    <a:pt x="4" y="3463"/>
                  </a:lnTo>
                  <a:lnTo>
                    <a:pt x="3" y="3456"/>
                  </a:lnTo>
                  <a:lnTo>
                    <a:pt x="4" y="3453"/>
                  </a:lnTo>
                  <a:lnTo>
                    <a:pt x="5" y="3447"/>
                  </a:lnTo>
                  <a:lnTo>
                    <a:pt x="6" y="3442"/>
                  </a:lnTo>
                  <a:lnTo>
                    <a:pt x="6" y="3437"/>
                  </a:lnTo>
                  <a:lnTo>
                    <a:pt x="6" y="3433"/>
                  </a:lnTo>
                  <a:lnTo>
                    <a:pt x="6" y="3430"/>
                  </a:lnTo>
                  <a:lnTo>
                    <a:pt x="5" y="3424"/>
                  </a:lnTo>
                  <a:lnTo>
                    <a:pt x="5" y="3420"/>
                  </a:lnTo>
                  <a:lnTo>
                    <a:pt x="5" y="3415"/>
                  </a:lnTo>
                  <a:lnTo>
                    <a:pt x="5" y="3409"/>
                  </a:lnTo>
                  <a:lnTo>
                    <a:pt x="5" y="3403"/>
                  </a:lnTo>
                  <a:lnTo>
                    <a:pt x="5" y="3398"/>
                  </a:lnTo>
                  <a:lnTo>
                    <a:pt x="3" y="3392"/>
                  </a:lnTo>
                  <a:lnTo>
                    <a:pt x="3" y="3387"/>
                  </a:lnTo>
                  <a:lnTo>
                    <a:pt x="3" y="3382"/>
                  </a:lnTo>
                  <a:lnTo>
                    <a:pt x="1" y="3377"/>
                  </a:lnTo>
                  <a:lnTo>
                    <a:pt x="0" y="3367"/>
                  </a:lnTo>
                  <a:lnTo>
                    <a:pt x="0" y="3363"/>
                  </a:lnTo>
                  <a:lnTo>
                    <a:pt x="0" y="3355"/>
                  </a:lnTo>
                  <a:lnTo>
                    <a:pt x="0" y="3351"/>
                  </a:lnTo>
                  <a:lnTo>
                    <a:pt x="0" y="3345"/>
                  </a:lnTo>
                  <a:lnTo>
                    <a:pt x="0" y="3340"/>
                  </a:lnTo>
                  <a:lnTo>
                    <a:pt x="1" y="3335"/>
                  </a:lnTo>
                  <a:lnTo>
                    <a:pt x="3" y="3329"/>
                  </a:lnTo>
                  <a:lnTo>
                    <a:pt x="3" y="3321"/>
                  </a:lnTo>
                  <a:lnTo>
                    <a:pt x="6" y="3313"/>
                  </a:lnTo>
                  <a:lnTo>
                    <a:pt x="7" y="3307"/>
                  </a:lnTo>
                  <a:lnTo>
                    <a:pt x="10" y="3300"/>
                  </a:lnTo>
                  <a:lnTo>
                    <a:pt x="12" y="3294"/>
                  </a:lnTo>
                  <a:lnTo>
                    <a:pt x="13" y="3290"/>
                  </a:lnTo>
                  <a:lnTo>
                    <a:pt x="19" y="3285"/>
                  </a:lnTo>
                  <a:lnTo>
                    <a:pt x="21" y="3278"/>
                  </a:lnTo>
                  <a:lnTo>
                    <a:pt x="24" y="3272"/>
                  </a:lnTo>
                  <a:lnTo>
                    <a:pt x="26" y="3268"/>
                  </a:lnTo>
                  <a:lnTo>
                    <a:pt x="32" y="3264"/>
                  </a:lnTo>
                  <a:lnTo>
                    <a:pt x="39" y="3261"/>
                  </a:lnTo>
                  <a:lnTo>
                    <a:pt x="45" y="3258"/>
                  </a:lnTo>
                  <a:lnTo>
                    <a:pt x="53" y="3258"/>
                  </a:lnTo>
                  <a:lnTo>
                    <a:pt x="63" y="3257"/>
                  </a:lnTo>
                  <a:lnTo>
                    <a:pt x="70" y="3258"/>
                  </a:lnTo>
                  <a:lnTo>
                    <a:pt x="72" y="3261"/>
                  </a:lnTo>
                  <a:lnTo>
                    <a:pt x="78" y="3268"/>
                  </a:lnTo>
                  <a:lnTo>
                    <a:pt x="83" y="3274"/>
                  </a:lnTo>
                  <a:lnTo>
                    <a:pt x="85" y="3276"/>
                  </a:lnTo>
                  <a:lnTo>
                    <a:pt x="88" y="3280"/>
                  </a:lnTo>
                  <a:lnTo>
                    <a:pt x="93" y="3280"/>
                  </a:lnTo>
                  <a:lnTo>
                    <a:pt x="97" y="3282"/>
                  </a:lnTo>
                  <a:lnTo>
                    <a:pt x="105" y="3282"/>
                  </a:lnTo>
                  <a:lnTo>
                    <a:pt x="108" y="3282"/>
                  </a:lnTo>
                  <a:lnTo>
                    <a:pt x="114" y="3282"/>
                  </a:lnTo>
                  <a:lnTo>
                    <a:pt x="120" y="3282"/>
                  </a:lnTo>
                  <a:lnTo>
                    <a:pt x="125" y="3285"/>
                  </a:lnTo>
                  <a:lnTo>
                    <a:pt x="132" y="3287"/>
                  </a:lnTo>
                  <a:lnTo>
                    <a:pt x="136" y="3290"/>
                  </a:lnTo>
                  <a:lnTo>
                    <a:pt x="138" y="3291"/>
                  </a:lnTo>
                  <a:lnTo>
                    <a:pt x="141" y="3298"/>
                  </a:lnTo>
                  <a:lnTo>
                    <a:pt x="144" y="3301"/>
                  </a:lnTo>
                  <a:lnTo>
                    <a:pt x="148" y="3309"/>
                  </a:lnTo>
                  <a:lnTo>
                    <a:pt x="152" y="3315"/>
                  </a:lnTo>
                  <a:lnTo>
                    <a:pt x="157" y="3325"/>
                  </a:lnTo>
                  <a:lnTo>
                    <a:pt x="161" y="3333"/>
                  </a:lnTo>
                  <a:lnTo>
                    <a:pt x="165" y="3339"/>
                  </a:lnTo>
                  <a:lnTo>
                    <a:pt x="171" y="3343"/>
                  </a:lnTo>
                  <a:lnTo>
                    <a:pt x="184" y="3346"/>
                  </a:lnTo>
                  <a:lnTo>
                    <a:pt x="191" y="3347"/>
                  </a:lnTo>
                  <a:lnTo>
                    <a:pt x="200" y="3348"/>
                  </a:lnTo>
                  <a:lnTo>
                    <a:pt x="207" y="3348"/>
                  </a:lnTo>
                  <a:lnTo>
                    <a:pt x="216" y="3348"/>
                  </a:lnTo>
                  <a:lnTo>
                    <a:pt x="224" y="3348"/>
                  </a:lnTo>
                  <a:lnTo>
                    <a:pt x="232" y="3348"/>
                  </a:lnTo>
                  <a:lnTo>
                    <a:pt x="235" y="3348"/>
                  </a:lnTo>
                  <a:lnTo>
                    <a:pt x="243" y="3348"/>
                  </a:lnTo>
                  <a:lnTo>
                    <a:pt x="246" y="3348"/>
                  </a:lnTo>
                  <a:lnTo>
                    <a:pt x="250" y="3348"/>
                  </a:lnTo>
                  <a:lnTo>
                    <a:pt x="261" y="3349"/>
                  </a:lnTo>
                  <a:lnTo>
                    <a:pt x="267" y="3350"/>
                  </a:lnTo>
                  <a:lnTo>
                    <a:pt x="274" y="3353"/>
                  </a:lnTo>
                  <a:lnTo>
                    <a:pt x="280" y="3358"/>
                  </a:lnTo>
                  <a:lnTo>
                    <a:pt x="287" y="3362"/>
                  </a:lnTo>
                  <a:lnTo>
                    <a:pt x="290" y="3365"/>
                  </a:lnTo>
                  <a:lnTo>
                    <a:pt x="296" y="3367"/>
                  </a:lnTo>
                  <a:lnTo>
                    <a:pt x="300" y="3369"/>
                  </a:lnTo>
                  <a:lnTo>
                    <a:pt x="308" y="3370"/>
                  </a:lnTo>
                  <a:lnTo>
                    <a:pt x="315" y="3371"/>
                  </a:lnTo>
                  <a:lnTo>
                    <a:pt x="325" y="3371"/>
                  </a:lnTo>
                  <a:lnTo>
                    <a:pt x="335" y="3371"/>
                  </a:lnTo>
                  <a:lnTo>
                    <a:pt x="343" y="3367"/>
                  </a:lnTo>
                  <a:lnTo>
                    <a:pt x="351" y="3364"/>
                  </a:lnTo>
                  <a:lnTo>
                    <a:pt x="366" y="3358"/>
                  </a:lnTo>
                  <a:lnTo>
                    <a:pt x="375" y="3355"/>
                  </a:lnTo>
                  <a:lnTo>
                    <a:pt x="387" y="3353"/>
                  </a:lnTo>
                  <a:lnTo>
                    <a:pt x="393" y="3352"/>
                  </a:lnTo>
                  <a:lnTo>
                    <a:pt x="399" y="3350"/>
                  </a:lnTo>
                  <a:lnTo>
                    <a:pt x="404" y="3348"/>
                  </a:lnTo>
                  <a:lnTo>
                    <a:pt x="414" y="3345"/>
                  </a:lnTo>
                  <a:lnTo>
                    <a:pt x="423" y="3340"/>
                  </a:lnTo>
                  <a:lnTo>
                    <a:pt x="426" y="3339"/>
                  </a:lnTo>
                  <a:lnTo>
                    <a:pt x="436" y="3335"/>
                  </a:lnTo>
                  <a:lnTo>
                    <a:pt x="440" y="3333"/>
                  </a:lnTo>
                  <a:lnTo>
                    <a:pt x="448" y="3329"/>
                  </a:lnTo>
                  <a:lnTo>
                    <a:pt x="452" y="3329"/>
                  </a:lnTo>
                  <a:lnTo>
                    <a:pt x="464" y="3324"/>
                  </a:lnTo>
                  <a:lnTo>
                    <a:pt x="472" y="3321"/>
                  </a:lnTo>
                  <a:lnTo>
                    <a:pt x="475" y="3316"/>
                  </a:lnTo>
                  <a:lnTo>
                    <a:pt x="480" y="3312"/>
                  </a:lnTo>
                  <a:lnTo>
                    <a:pt x="484" y="3310"/>
                  </a:lnTo>
                  <a:lnTo>
                    <a:pt x="493" y="3306"/>
                  </a:lnTo>
                  <a:lnTo>
                    <a:pt x="504" y="3305"/>
                  </a:lnTo>
                  <a:lnTo>
                    <a:pt x="509" y="3305"/>
                  </a:lnTo>
                  <a:lnTo>
                    <a:pt x="522" y="3302"/>
                  </a:lnTo>
                  <a:lnTo>
                    <a:pt x="526" y="3300"/>
                  </a:lnTo>
                  <a:lnTo>
                    <a:pt x="531" y="3297"/>
                  </a:lnTo>
                  <a:lnTo>
                    <a:pt x="536" y="3295"/>
                  </a:lnTo>
                  <a:lnTo>
                    <a:pt x="546" y="3294"/>
                  </a:lnTo>
                  <a:lnTo>
                    <a:pt x="552" y="3292"/>
                  </a:lnTo>
                  <a:lnTo>
                    <a:pt x="564" y="3291"/>
                  </a:lnTo>
                  <a:lnTo>
                    <a:pt x="566" y="3291"/>
                  </a:lnTo>
                  <a:lnTo>
                    <a:pt x="571" y="3290"/>
                  </a:lnTo>
                  <a:lnTo>
                    <a:pt x="580" y="3287"/>
                  </a:lnTo>
                  <a:lnTo>
                    <a:pt x="583" y="3286"/>
                  </a:lnTo>
                  <a:lnTo>
                    <a:pt x="591" y="3282"/>
                  </a:lnTo>
                  <a:lnTo>
                    <a:pt x="595" y="3277"/>
                  </a:lnTo>
                  <a:lnTo>
                    <a:pt x="604" y="3274"/>
                  </a:lnTo>
                  <a:lnTo>
                    <a:pt x="606" y="3270"/>
                  </a:lnTo>
                  <a:lnTo>
                    <a:pt x="612" y="3267"/>
                  </a:lnTo>
                  <a:lnTo>
                    <a:pt x="620" y="3266"/>
                  </a:lnTo>
                  <a:lnTo>
                    <a:pt x="627" y="3265"/>
                  </a:lnTo>
                  <a:lnTo>
                    <a:pt x="630" y="3265"/>
                  </a:lnTo>
                  <a:lnTo>
                    <a:pt x="633" y="3265"/>
                  </a:lnTo>
                  <a:lnTo>
                    <a:pt x="642" y="3264"/>
                  </a:lnTo>
                  <a:lnTo>
                    <a:pt x="649" y="3260"/>
                  </a:lnTo>
                  <a:lnTo>
                    <a:pt x="657" y="3255"/>
                  </a:lnTo>
                  <a:lnTo>
                    <a:pt x="667" y="3252"/>
                  </a:lnTo>
                  <a:lnTo>
                    <a:pt x="677" y="3248"/>
                  </a:lnTo>
                  <a:lnTo>
                    <a:pt x="690" y="3243"/>
                  </a:lnTo>
                  <a:lnTo>
                    <a:pt x="699" y="3236"/>
                  </a:lnTo>
                  <a:lnTo>
                    <a:pt x="711" y="3227"/>
                  </a:lnTo>
                  <a:lnTo>
                    <a:pt x="722" y="3221"/>
                  </a:lnTo>
                  <a:lnTo>
                    <a:pt x="733" y="3215"/>
                  </a:lnTo>
                  <a:lnTo>
                    <a:pt x="743" y="3209"/>
                  </a:lnTo>
                  <a:lnTo>
                    <a:pt x="768" y="3189"/>
                  </a:lnTo>
                  <a:lnTo>
                    <a:pt x="778" y="3181"/>
                  </a:lnTo>
                  <a:lnTo>
                    <a:pt x="791" y="3171"/>
                  </a:lnTo>
                  <a:lnTo>
                    <a:pt x="798" y="3165"/>
                  </a:lnTo>
                  <a:lnTo>
                    <a:pt x="810" y="3160"/>
                  </a:lnTo>
                  <a:lnTo>
                    <a:pt x="821" y="3154"/>
                  </a:lnTo>
                  <a:lnTo>
                    <a:pt x="832" y="3148"/>
                  </a:lnTo>
                  <a:lnTo>
                    <a:pt x="843" y="3146"/>
                  </a:lnTo>
                  <a:lnTo>
                    <a:pt x="853" y="3142"/>
                  </a:lnTo>
                  <a:lnTo>
                    <a:pt x="866" y="3135"/>
                  </a:lnTo>
                  <a:lnTo>
                    <a:pt x="887" y="3126"/>
                  </a:lnTo>
                  <a:lnTo>
                    <a:pt x="903" y="3118"/>
                  </a:lnTo>
                  <a:lnTo>
                    <a:pt x="917" y="3110"/>
                  </a:lnTo>
                  <a:lnTo>
                    <a:pt x="927" y="3104"/>
                  </a:lnTo>
                  <a:lnTo>
                    <a:pt x="940" y="3097"/>
                  </a:lnTo>
                  <a:lnTo>
                    <a:pt x="951" y="3090"/>
                  </a:lnTo>
                  <a:lnTo>
                    <a:pt x="962" y="3084"/>
                  </a:lnTo>
                  <a:lnTo>
                    <a:pt x="969" y="3081"/>
                  </a:lnTo>
                  <a:lnTo>
                    <a:pt x="980" y="3074"/>
                  </a:lnTo>
                  <a:lnTo>
                    <a:pt x="990" y="3065"/>
                  </a:lnTo>
                  <a:lnTo>
                    <a:pt x="1000" y="3053"/>
                  </a:lnTo>
                  <a:lnTo>
                    <a:pt x="1010" y="3039"/>
                  </a:lnTo>
                  <a:lnTo>
                    <a:pt x="1021" y="3029"/>
                  </a:lnTo>
                  <a:lnTo>
                    <a:pt x="1039" y="3018"/>
                  </a:lnTo>
                  <a:lnTo>
                    <a:pt x="1055" y="3008"/>
                  </a:lnTo>
                  <a:lnTo>
                    <a:pt x="1067" y="2989"/>
                  </a:lnTo>
                  <a:lnTo>
                    <a:pt x="1076" y="2974"/>
                  </a:lnTo>
                  <a:lnTo>
                    <a:pt x="1089" y="2961"/>
                  </a:lnTo>
                  <a:lnTo>
                    <a:pt x="1099" y="2949"/>
                  </a:lnTo>
                  <a:lnTo>
                    <a:pt x="1110" y="2939"/>
                  </a:lnTo>
                  <a:lnTo>
                    <a:pt x="1120" y="2929"/>
                  </a:lnTo>
                  <a:lnTo>
                    <a:pt x="1134" y="2912"/>
                  </a:lnTo>
                  <a:lnTo>
                    <a:pt x="1141" y="2897"/>
                  </a:lnTo>
                  <a:lnTo>
                    <a:pt x="1150" y="2883"/>
                  </a:lnTo>
                  <a:lnTo>
                    <a:pt x="1156" y="2870"/>
                  </a:lnTo>
                  <a:lnTo>
                    <a:pt x="1166" y="2856"/>
                  </a:lnTo>
                  <a:lnTo>
                    <a:pt x="1174" y="2844"/>
                  </a:lnTo>
                  <a:lnTo>
                    <a:pt x="1180" y="2829"/>
                  </a:lnTo>
                  <a:lnTo>
                    <a:pt x="1190" y="2815"/>
                  </a:lnTo>
                  <a:lnTo>
                    <a:pt x="1197" y="2801"/>
                  </a:lnTo>
                  <a:lnTo>
                    <a:pt x="1203" y="2789"/>
                  </a:lnTo>
                  <a:lnTo>
                    <a:pt x="1209" y="2783"/>
                  </a:lnTo>
                  <a:lnTo>
                    <a:pt x="1214" y="2776"/>
                  </a:lnTo>
                  <a:lnTo>
                    <a:pt x="1215" y="2764"/>
                  </a:lnTo>
                  <a:lnTo>
                    <a:pt x="1217" y="2753"/>
                  </a:lnTo>
                  <a:lnTo>
                    <a:pt x="1218" y="2743"/>
                  </a:lnTo>
                  <a:lnTo>
                    <a:pt x="1219" y="2733"/>
                  </a:lnTo>
                  <a:lnTo>
                    <a:pt x="1223" y="2721"/>
                  </a:lnTo>
                  <a:lnTo>
                    <a:pt x="1227" y="2705"/>
                  </a:lnTo>
                  <a:lnTo>
                    <a:pt x="1228" y="2694"/>
                  </a:lnTo>
                  <a:lnTo>
                    <a:pt x="1231" y="2679"/>
                  </a:lnTo>
                  <a:lnTo>
                    <a:pt x="1232" y="2668"/>
                  </a:lnTo>
                  <a:lnTo>
                    <a:pt x="1235" y="2661"/>
                  </a:lnTo>
                  <a:lnTo>
                    <a:pt x="1237" y="2653"/>
                  </a:lnTo>
                  <a:lnTo>
                    <a:pt x="1238" y="2644"/>
                  </a:lnTo>
                  <a:lnTo>
                    <a:pt x="1238" y="2633"/>
                  </a:lnTo>
                  <a:lnTo>
                    <a:pt x="1238" y="2625"/>
                  </a:lnTo>
                  <a:lnTo>
                    <a:pt x="1239" y="2613"/>
                  </a:lnTo>
                  <a:lnTo>
                    <a:pt x="1239" y="2603"/>
                  </a:lnTo>
                  <a:lnTo>
                    <a:pt x="1239" y="2590"/>
                  </a:lnTo>
                  <a:lnTo>
                    <a:pt x="1239" y="2580"/>
                  </a:lnTo>
                  <a:lnTo>
                    <a:pt x="1240" y="2572"/>
                  </a:lnTo>
                  <a:lnTo>
                    <a:pt x="1240" y="2560"/>
                  </a:lnTo>
                  <a:lnTo>
                    <a:pt x="1241" y="2546"/>
                  </a:lnTo>
                  <a:lnTo>
                    <a:pt x="1241" y="2533"/>
                  </a:lnTo>
                  <a:lnTo>
                    <a:pt x="1241" y="2520"/>
                  </a:lnTo>
                  <a:lnTo>
                    <a:pt x="1242" y="2509"/>
                  </a:lnTo>
                  <a:lnTo>
                    <a:pt x="1243" y="2500"/>
                  </a:lnTo>
                  <a:lnTo>
                    <a:pt x="1243" y="2488"/>
                  </a:lnTo>
                  <a:lnTo>
                    <a:pt x="1246" y="2472"/>
                  </a:lnTo>
                  <a:lnTo>
                    <a:pt x="1248" y="2460"/>
                  </a:lnTo>
                  <a:lnTo>
                    <a:pt x="1251" y="2447"/>
                  </a:lnTo>
                  <a:lnTo>
                    <a:pt x="1253" y="2435"/>
                  </a:lnTo>
                  <a:lnTo>
                    <a:pt x="1255" y="2422"/>
                  </a:lnTo>
                  <a:lnTo>
                    <a:pt x="1259" y="2414"/>
                  </a:lnTo>
                  <a:lnTo>
                    <a:pt x="1262" y="2405"/>
                  </a:lnTo>
                  <a:lnTo>
                    <a:pt x="1264" y="2393"/>
                  </a:lnTo>
                  <a:lnTo>
                    <a:pt x="1266" y="2384"/>
                  </a:lnTo>
                  <a:lnTo>
                    <a:pt x="1268" y="2374"/>
                  </a:lnTo>
                  <a:lnTo>
                    <a:pt x="1269" y="2365"/>
                  </a:lnTo>
                  <a:lnTo>
                    <a:pt x="1275" y="2355"/>
                  </a:lnTo>
                  <a:lnTo>
                    <a:pt x="1282" y="2344"/>
                  </a:lnTo>
                  <a:lnTo>
                    <a:pt x="1284" y="2336"/>
                  </a:lnTo>
                  <a:lnTo>
                    <a:pt x="1290" y="2328"/>
                  </a:lnTo>
                  <a:lnTo>
                    <a:pt x="1294" y="2320"/>
                  </a:lnTo>
                  <a:lnTo>
                    <a:pt x="1296" y="2310"/>
                  </a:lnTo>
                  <a:lnTo>
                    <a:pt x="1299" y="2300"/>
                  </a:lnTo>
                  <a:lnTo>
                    <a:pt x="1299" y="2294"/>
                  </a:lnTo>
                  <a:lnTo>
                    <a:pt x="1301" y="2286"/>
                  </a:lnTo>
                  <a:lnTo>
                    <a:pt x="1304" y="2279"/>
                  </a:lnTo>
                  <a:lnTo>
                    <a:pt x="1305" y="2270"/>
                  </a:lnTo>
                  <a:lnTo>
                    <a:pt x="1305" y="2262"/>
                  </a:lnTo>
                  <a:lnTo>
                    <a:pt x="1308" y="2256"/>
                  </a:lnTo>
                  <a:lnTo>
                    <a:pt x="1313" y="2249"/>
                  </a:lnTo>
                  <a:lnTo>
                    <a:pt x="1316" y="2245"/>
                  </a:lnTo>
                  <a:lnTo>
                    <a:pt x="1321" y="2237"/>
                  </a:lnTo>
                  <a:lnTo>
                    <a:pt x="1325" y="2232"/>
                  </a:lnTo>
                  <a:lnTo>
                    <a:pt x="1328" y="2226"/>
                  </a:lnTo>
                  <a:lnTo>
                    <a:pt x="1329" y="2222"/>
                  </a:lnTo>
                  <a:lnTo>
                    <a:pt x="1341" y="2211"/>
                  </a:lnTo>
                  <a:lnTo>
                    <a:pt x="1345" y="2204"/>
                  </a:lnTo>
                  <a:lnTo>
                    <a:pt x="1353" y="2190"/>
                  </a:lnTo>
                  <a:lnTo>
                    <a:pt x="1358" y="2180"/>
                  </a:lnTo>
                  <a:lnTo>
                    <a:pt x="1362" y="2174"/>
                  </a:lnTo>
                  <a:lnTo>
                    <a:pt x="1366" y="2168"/>
                  </a:lnTo>
                  <a:lnTo>
                    <a:pt x="1367" y="2159"/>
                  </a:lnTo>
                  <a:lnTo>
                    <a:pt x="1367" y="2151"/>
                  </a:lnTo>
                  <a:lnTo>
                    <a:pt x="1367" y="2144"/>
                  </a:lnTo>
                  <a:lnTo>
                    <a:pt x="1367" y="2136"/>
                  </a:lnTo>
                  <a:lnTo>
                    <a:pt x="1367" y="2127"/>
                  </a:lnTo>
                  <a:lnTo>
                    <a:pt x="1366" y="2116"/>
                  </a:lnTo>
                  <a:lnTo>
                    <a:pt x="1366" y="2110"/>
                  </a:lnTo>
                  <a:lnTo>
                    <a:pt x="1363" y="2100"/>
                  </a:lnTo>
                  <a:lnTo>
                    <a:pt x="1359" y="2091"/>
                  </a:lnTo>
                  <a:lnTo>
                    <a:pt x="1353" y="2083"/>
                  </a:lnTo>
                  <a:lnTo>
                    <a:pt x="1346" y="2077"/>
                  </a:lnTo>
                  <a:lnTo>
                    <a:pt x="1337" y="2071"/>
                  </a:lnTo>
                  <a:lnTo>
                    <a:pt x="1331" y="2067"/>
                  </a:lnTo>
                  <a:lnTo>
                    <a:pt x="1323" y="2065"/>
                  </a:lnTo>
                  <a:lnTo>
                    <a:pt x="1313" y="2060"/>
                  </a:lnTo>
                  <a:lnTo>
                    <a:pt x="1304" y="2057"/>
                  </a:lnTo>
                  <a:lnTo>
                    <a:pt x="1294" y="2055"/>
                  </a:lnTo>
                  <a:lnTo>
                    <a:pt x="1282" y="2051"/>
                  </a:lnTo>
                  <a:lnTo>
                    <a:pt x="1275" y="2047"/>
                  </a:lnTo>
                  <a:lnTo>
                    <a:pt x="1265" y="2046"/>
                  </a:lnTo>
                  <a:lnTo>
                    <a:pt x="1249" y="2044"/>
                  </a:lnTo>
                  <a:lnTo>
                    <a:pt x="1239" y="2042"/>
                  </a:lnTo>
                  <a:lnTo>
                    <a:pt x="1228" y="2041"/>
                  </a:lnTo>
                  <a:lnTo>
                    <a:pt x="1214" y="2034"/>
                  </a:lnTo>
                  <a:lnTo>
                    <a:pt x="1203" y="2030"/>
                  </a:lnTo>
                  <a:lnTo>
                    <a:pt x="1189" y="2027"/>
                  </a:lnTo>
                  <a:lnTo>
                    <a:pt x="1181" y="2024"/>
                  </a:lnTo>
                  <a:lnTo>
                    <a:pt x="1165" y="2020"/>
                  </a:lnTo>
                  <a:lnTo>
                    <a:pt x="1152" y="2020"/>
                  </a:lnTo>
                  <a:lnTo>
                    <a:pt x="1142" y="2016"/>
                  </a:lnTo>
                  <a:lnTo>
                    <a:pt x="1134" y="2015"/>
                  </a:lnTo>
                  <a:lnTo>
                    <a:pt x="1126" y="2011"/>
                  </a:lnTo>
                  <a:lnTo>
                    <a:pt x="1120" y="2008"/>
                  </a:lnTo>
                  <a:lnTo>
                    <a:pt x="1115" y="2005"/>
                  </a:lnTo>
                  <a:lnTo>
                    <a:pt x="1109" y="2002"/>
                  </a:lnTo>
                  <a:lnTo>
                    <a:pt x="1105" y="1998"/>
                  </a:lnTo>
                  <a:lnTo>
                    <a:pt x="1099" y="1991"/>
                  </a:lnTo>
                  <a:lnTo>
                    <a:pt x="1095" y="1983"/>
                  </a:lnTo>
                  <a:lnTo>
                    <a:pt x="1092" y="1978"/>
                  </a:lnTo>
                  <a:lnTo>
                    <a:pt x="1088" y="1971"/>
                  </a:lnTo>
                  <a:lnTo>
                    <a:pt x="1086" y="1963"/>
                  </a:lnTo>
                  <a:lnTo>
                    <a:pt x="1086" y="1951"/>
                  </a:lnTo>
                  <a:lnTo>
                    <a:pt x="1084" y="1946"/>
                  </a:lnTo>
                  <a:lnTo>
                    <a:pt x="1083" y="1937"/>
                  </a:lnTo>
                  <a:lnTo>
                    <a:pt x="1083" y="1929"/>
                  </a:lnTo>
                  <a:lnTo>
                    <a:pt x="1083" y="1920"/>
                  </a:lnTo>
                  <a:lnTo>
                    <a:pt x="1085" y="1912"/>
                  </a:lnTo>
                  <a:lnTo>
                    <a:pt x="1087" y="1898"/>
                  </a:lnTo>
                  <a:lnTo>
                    <a:pt x="1089" y="1890"/>
                  </a:lnTo>
                  <a:lnTo>
                    <a:pt x="1090" y="1884"/>
                  </a:lnTo>
                  <a:lnTo>
                    <a:pt x="1091" y="1879"/>
                  </a:lnTo>
                  <a:lnTo>
                    <a:pt x="1095" y="1870"/>
                  </a:lnTo>
                  <a:lnTo>
                    <a:pt x="1097" y="1863"/>
                  </a:lnTo>
                  <a:lnTo>
                    <a:pt x="1100" y="1857"/>
                  </a:lnTo>
                  <a:lnTo>
                    <a:pt x="1101" y="1848"/>
                  </a:lnTo>
                  <a:lnTo>
                    <a:pt x="1103" y="1843"/>
                  </a:lnTo>
                  <a:lnTo>
                    <a:pt x="1108" y="1836"/>
                  </a:lnTo>
                  <a:lnTo>
                    <a:pt x="1111" y="1828"/>
                  </a:lnTo>
                  <a:lnTo>
                    <a:pt x="1114" y="1821"/>
                  </a:lnTo>
                  <a:lnTo>
                    <a:pt x="1121" y="1813"/>
                  </a:lnTo>
                  <a:lnTo>
                    <a:pt x="1125" y="1807"/>
                  </a:lnTo>
                  <a:lnTo>
                    <a:pt x="1128" y="1801"/>
                  </a:lnTo>
                  <a:lnTo>
                    <a:pt x="1130" y="1795"/>
                  </a:lnTo>
                  <a:lnTo>
                    <a:pt x="1133" y="1786"/>
                  </a:lnTo>
                  <a:lnTo>
                    <a:pt x="1138" y="1778"/>
                  </a:lnTo>
                  <a:lnTo>
                    <a:pt x="1142" y="1771"/>
                  </a:lnTo>
                  <a:lnTo>
                    <a:pt x="1147" y="1767"/>
                  </a:lnTo>
                  <a:lnTo>
                    <a:pt x="1152" y="1759"/>
                  </a:lnTo>
                  <a:lnTo>
                    <a:pt x="1156" y="1754"/>
                  </a:lnTo>
                  <a:lnTo>
                    <a:pt x="1164" y="1747"/>
                  </a:lnTo>
                  <a:lnTo>
                    <a:pt x="1169" y="1739"/>
                  </a:lnTo>
                  <a:lnTo>
                    <a:pt x="1175" y="1728"/>
                  </a:lnTo>
                  <a:lnTo>
                    <a:pt x="1178" y="1720"/>
                  </a:lnTo>
                  <a:lnTo>
                    <a:pt x="1185" y="1711"/>
                  </a:lnTo>
                  <a:lnTo>
                    <a:pt x="1189" y="1703"/>
                  </a:lnTo>
                  <a:lnTo>
                    <a:pt x="1194" y="1694"/>
                  </a:lnTo>
                  <a:lnTo>
                    <a:pt x="1202" y="1685"/>
                  </a:lnTo>
                  <a:lnTo>
                    <a:pt x="1207" y="1673"/>
                  </a:lnTo>
                  <a:lnTo>
                    <a:pt x="1213" y="1665"/>
                  </a:lnTo>
                  <a:lnTo>
                    <a:pt x="1217" y="1657"/>
                  </a:lnTo>
                  <a:lnTo>
                    <a:pt x="1223" y="1648"/>
                  </a:lnTo>
                  <a:lnTo>
                    <a:pt x="1232" y="1639"/>
                  </a:lnTo>
                  <a:lnTo>
                    <a:pt x="1239" y="1630"/>
                  </a:lnTo>
                  <a:lnTo>
                    <a:pt x="1246" y="1621"/>
                  </a:lnTo>
                  <a:lnTo>
                    <a:pt x="1253" y="1611"/>
                  </a:lnTo>
                  <a:lnTo>
                    <a:pt x="1259" y="1603"/>
                  </a:lnTo>
                  <a:lnTo>
                    <a:pt x="1265" y="1593"/>
                  </a:lnTo>
                  <a:lnTo>
                    <a:pt x="1273" y="1584"/>
                  </a:lnTo>
                  <a:lnTo>
                    <a:pt x="1282" y="1573"/>
                  </a:lnTo>
                  <a:lnTo>
                    <a:pt x="1290" y="1565"/>
                  </a:lnTo>
                  <a:lnTo>
                    <a:pt x="1295" y="1559"/>
                  </a:lnTo>
                  <a:lnTo>
                    <a:pt x="1306" y="1552"/>
                  </a:lnTo>
                  <a:lnTo>
                    <a:pt x="1315" y="1544"/>
                  </a:lnTo>
                  <a:lnTo>
                    <a:pt x="1329" y="1538"/>
                  </a:lnTo>
                  <a:lnTo>
                    <a:pt x="1340" y="1526"/>
                  </a:lnTo>
                  <a:lnTo>
                    <a:pt x="1352" y="1512"/>
                  </a:lnTo>
                  <a:lnTo>
                    <a:pt x="1365" y="1500"/>
                  </a:lnTo>
                  <a:lnTo>
                    <a:pt x="1377" y="1488"/>
                  </a:lnTo>
                  <a:lnTo>
                    <a:pt x="1387" y="1476"/>
                  </a:lnTo>
                  <a:lnTo>
                    <a:pt x="1398" y="1467"/>
                  </a:lnTo>
                  <a:lnTo>
                    <a:pt x="1407" y="1457"/>
                  </a:lnTo>
                  <a:lnTo>
                    <a:pt x="1420" y="1444"/>
                  </a:lnTo>
                  <a:lnTo>
                    <a:pt x="1430" y="1433"/>
                  </a:lnTo>
                  <a:lnTo>
                    <a:pt x="1436" y="1421"/>
                  </a:lnTo>
                  <a:lnTo>
                    <a:pt x="1441" y="1415"/>
                  </a:lnTo>
                  <a:lnTo>
                    <a:pt x="1448" y="1404"/>
                  </a:lnTo>
                  <a:lnTo>
                    <a:pt x="1458" y="1395"/>
                  </a:lnTo>
                  <a:lnTo>
                    <a:pt x="1472" y="1383"/>
                  </a:lnTo>
                  <a:lnTo>
                    <a:pt x="1484" y="1373"/>
                  </a:lnTo>
                  <a:lnTo>
                    <a:pt x="1497" y="1361"/>
                  </a:lnTo>
                  <a:lnTo>
                    <a:pt x="1511" y="1343"/>
                  </a:lnTo>
                  <a:lnTo>
                    <a:pt x="1525" y="1328"/>
                  </a:lnTo>
                  <a:lnTo>
                    <a:pt x="1529" y="1315"/>
                  </a:lnTo>
                  <a:lnTo>
                    <a:pt x="1534" y="1301"/>
                  </a:lnTo>
                  <a:lnTo>
                    <a:pt x="1544" y="1292"/>
                  </a:lnTo>
                  <a:lnTo>
                    <a:pt x="1553" y="1277"/>
                  </a:lnTo>
                  <a:lnTo>
                    <a:pt x="1557" y="1263"/>
                  </a:lnTo>
                  <a:lnTo>
                    <a:pt x="1561" y="1252"/>
                  </a:lnTo>
                  <a:lnTo>
                    <a:pt x="1566" y="1239"/>
                  </a:lnTo>
                  <a:lnTo>
                    <a:pt x="1573" y="1219"/>
                  </a:lnTo>
                  <a:lnTo>
                    <a:pt x="1579" y="1207"/>
                  </a:lnTo>
                  <a:lnTo>
                    <a:pt x="1582" y="1194"/>
                  </a:lnTo>
                  <a:lnTo>
                    <a:pt x="1585" y="1182"/>
                  </a:lnTo>
                  <a:lnTo>
                    <a:pt x="1590" y="1172"/>
                  </a:lnTo>
                  <a:lnTo>
                    <a:pt x="1593" y="1164"/>
                  </a:lnTo>
                  <a:lnTo>
                    <a:pt x="1598" y="1153"/>
                  </a:lnTo>
                  <a:lnTo>
                    <a:pt x="1602" y="1143"/>
                  </a:lnTo>
                  <a:lnTo>
                    <a:pt x="1607" y="1133"/>
                  </a:lnTo>
                  <a:lnTo>
                    <a:pt x="1612" y="1123"/>
                  </a:lnTo>
                  <a:lnTo>
                    <a:pt x="1616" y="1115"/>
                  </a:lnTo>
                  <a:lnTo>
                    <a:pt x="1620" y="1102"/>
                  </a:lnTo>
                  <a:lnTo>
                    <a:pt x="1623" y="1087"/>
                  </a:lnTo>
                  <a:lnTo>
                    <a:pt x="1629" y="1078"/>
                  </a:lnTo>
                  <a:lnTo>
                    <a:pt x="1633" y="1069"/>
                  </a:lnTo>
                  <a:lnTo>
                    <a:pt x="1636" y="1058"/>
                  </a:lnTo>
                  <a:lnTo>
                    <a:pt x="1636" y="1044"/>
                  </a:lnTo>
                  <a:lnTo>
                    <a:pt x="1638" y="1029"/>
                  </a:lnTo>
                  <a:lnTo>
                    <a:pt x="1638" y="1020"/>
                  </a:lnTo>
                  <a:lnTo>
                    <a:pt x="1640" y="1006"/>
                  </a:lnTo>
                  <a:lnTo>
                    <a:pt x="1640" y="995"/>
                  </a:lnTo>
                  <a:lnTo>
                    <a:pt x="1640" y="986"/>
                  </a:lnTo>
                  <a:lnTo>
                    <a:pt x="1640" y="976"/>
                  </a:lnTo>
                  <a:lnTo>
                    <a:pt x="1637" y="961"/>
                  </a:lnTo>
                  <a:lnTo>
                    <a:pt x="1637" y="951"/>
                  </a:lnTo>
                  <a:lnTo>
                    <a:pt x="1637" y="939"/>
                  </a:lnTo>
                  <a:lnTo>
                    <a:pt x="1636" y="926"/>
                  </a:lnTo>
                  <a:lnTo>
                    <a:pt x="1636" y="913"/>
                  </a:lnTo>
                  <a:lnTo>
                    <a:pt x="1634" y="902"/>
                  </a:lnTo>
                  <a:lnTo>
                    <a:pt x="1630" y="888"/>
                  </a:lnTo>
                  <a:lnTo>
                    <a:pt x="1630" y="875"/>
                  </a:lnTo>
                  <a:lnTo>
                    <a:pt x="1627" y="859"/>
                  </a:lnTo>
                  <a:lnTo>
                    <a:pt x="1624" y="847"/>
                  </a:lnTo>
                  <a:lnTo>
                    <a:pt x="1618" y="840"/>
                  </a:lnTo>
                  <a:lnTo>
                    <a:pt x="1615" y="832"/>
                  </a:lnTo>
                  <a:lnTo>
                    <a:pt x="1612" y="820"/>
                  </a:lnTo>
                  <a:lnTo>
                    <a:pt x="1612" y="808"/>
                  </a:lnTo>
                  <a:lnTo>
                    <a:pt x="1611" y="803"/>
                  </a:lnTo>
                  <a:lnTo>
                    <a:pt x="1611" y="795"/>
                  </a:lnTo>
                  <a:lnTo>
                    <a:pt x="1607" y="786"/>
                  </a:lnTo>
                  <a:lnTo>
                    <a:pt x="1607" y="777"/>
                  </a:lnTo>
                  <a:lnTo>
                    <a:pt x="1606" y="769"/>
                  </a:lnTo>
                  <a:lnTo>
                    <a:pt x="1606" y="761"/>
                  </a:lnTo>
                  <a:lnTo>
                    <a:pt x="1605" y="753"/>
                  </a:lnTo>
                  <a:lnTo>
                    <a:pt x="1600" y="745"/>
                  </a:lnTo>
                  <a:lnTo>
                    <a:pt x="1596" y="734"/>
                  </a:lnTo>
                  <a:lnTo>
                    <a:pt x="1593" y="726"/>
                  </a:lnTo>
                  <a:lnTo>
                    <a:pt x="1592" y="716"/>
                  </a:lnTo>
                  <a:lnTo>
                    <a:pt x="1590" y="709"/>
                  </a:lnTo>
                  <a:lnTo>
                    <a:pt x="1587" y="701"/>
                  </a:lnTo>
                  <a:lnTo>
                    <a:pt x="1585" y="695"/>
                  </a:lnTo>
                  <a:lnTo>
                    <a:pt x="1580" y="685"/>
                  </a:lnTo>
                  <a:lnTo>
                    <a:pt x="1579" y="677"/>
                  </a:lnTo>
                  <a:lnTo>
                    <a:pt x="1574" y="667"/>
                  </a:lnTo>
                  <a:lnTo>
                    <a:pt x="1573" y="661"/>
                  </a:lnTo>
                  <a:lnTo>
                    <a:pt x="1572" y="653"/>
                  </a:lnTo>
                  <a:lnTo>
                    <a:pt x="1568" y="643"/>
                  </a:lnTo>
                  <a:lnTo>
                    <a:pt x="1562" y="635"/>
                  </a:lnTo>
                  <a:lnTo>
                    <a:pt x="1557" y="627"/>
                  </a:lnTo>
                  <a:lnTo>
                    <a:pt x="1553" y="618"/>
                  </a:lnTo>
                  <a:lnTo>
                    <a:pt x="1550" y="609"/>
                  </a:lnTo>
                  <a:lnTo>
                    <a:pt x="1548" y="603"/>
                  </a:lnTo>
                  <a:lnTo>
                    <a:pt x="1544" y="594"/>
                  </a:lnTo>
                  <a:lnTo>
                    <a:pt x="1540" y="589"/>
                  </a:lnTo>
                  <a:lnTo>
                    <a:pt x="1535" y="583"/>
                  </a:lnTo>
                  <a:lnTo>
                    <a:pt x="1532" y="577"/>
                  </a:lnTo>
                  <a:lnTo>
                    <a:pt x="1529" y="570"/>
                  </a:lnTo>
                  <a:lnTo>
                    <a:pt x="1525" y="565"/>
                  </a:lnTo>
                  <a:lnTo>
                    <a:pt x="1519" y="558"/>
                  </a:lnTo>
                  <a:lnTo>
                    <a:pt x="1515" y="553"/>
                  </a:lnTo>
                  <a:lnTo>
                    <a:pt x="1510" y="545"/>
                  </a:lnTo>
                  <a:lnTo>
                    <a:pt x="1502" y="536"/>
                  </a:lnTo>
                  <a:lnTo>
                    <a:pt x="1496" y="529"/>
                  </a:lnTo>
                  <a:lnTo>
                    <a:pt x="1491" y="522"/>
                  </a:lnTo>
                  <a:lnTo>
                    <a:pt x="1486" y="514"/>
                  </a:lnTo>
                  <a:lnTo>
                    <a:pt x="1482" y="506"/>
                  </a:lnTo>
                  <a:lnTo>
                    <a:pt x="1479" y="498"/>
                  </a:lnTo>
                  <a:lnTo>
                    <a:pt x="1477" y="491"/>
                  </a:lnTo>
                  <a:lnTo>
                    <a:pt x="1473" y="483"/>
                  </a:lnTo>
                  <a:lnTo>
                    <a:pt x="1470" y="476"/>
                  </a:lnTo>
                  <a:lnTo>
                    <a:pt x="1467" y="468"/>
                  </a:lnTo>
                  <a:lnTo>
                    <a:pt x="1465" y="460"/>
                  </a:lnTo>
                  <a:lnTo>
                    <a:pt x="1464" y="450"/>
                  </a:lnTo>
                  <a:lnTo>
                    <a:pt x="1461" y="442"/>
                  </a:lnTo>
                  <a:lnTo>
                    <a:pt x="1458" y="430"/>
                  </a:lnTo>
                  <a:lnTo>
                    <a:pt x="1456" y="418"/>
                  </a:lnTo>
                  <a:lnTo>
                    <a:pt x="1454" y="406"/>
                  </a:lnTo>
                  <a:lnTo>
                    <a:pt x="1453" y="400"/>
                  </a:lnTo>
                  <a:lnTo>
                    <a:pt x="1452" y="392"/>
                  </a:lnTo>
                  <a:lnTo>
                    <a:pt x="1450" y="385"/>
                  </a:lnTo>
                  <a:lnTo>
                    <a:pt x="1446" y="373"/>
                  </a:lnTo>
                  <a:lnTo>
                    <a:pt x="1446" y="364"/>
                  </a:lnTo>
                  <a:lnTo>
                    <a:pt x="1446" y="354"/>
                  </a:lnTo>
                  <a:lnTo>
                    <a:pt x="1446" y="348"/>
                  </a:lnTo>
                  <a:lnTo>
                    <a:pt x="1446" y="341"/>
                  </a:lnTo>
                  <a:lnTo>
                    <a:pt x="1448" y="332"/>
                  </a:lnTo>
                  <a:lnTo>
                    <a:pt x="1450" y="322"/>
                  </a:lnTo>
                  <a:lnTo>
                    <a:pt x="1451" y="312"/>
                  </a:lnTo>
                  <a:lnTo>
                    <a:pt x="1453" y="305"/>
                  </a:lnTo>
                  <a:lnTo>
                    <a:pt x="1454" y="294"/>
                  </a:lnTo>
                  <a:lnTo>
                    <a:pt x="1458" y="288"/>
                  </a:lnTo>
                  <a:lnTo>
                    <a:pt x="1461" y="280"/>
                  </a:lnTo>
                  <a:lnTo>
                    <a:pt x="1464" y="272"/>
                  </a:lnTo>
                  <a:lnTo>
                    <a:pt x="1469" y="265"/>
                  </a:lnTo>
                  <a:lnTo>
                    <a:pt x="1472" y="256"/>
                  </a:lnTo>
                  <a:lnTo>
                    <a:pt x="1477" y="248"/>
                  </a:lnTo>
                  <a:lnTo>
                    <a:pt x="1479" y="244"/>
                  </a:lnTo>
                  <a:lnTo>
                    <a:pt x="1484" y="233"/>
                  </a:lnTo>
                  <a:lnTo>
                    <a:pt x="1486" y="229"/>
                  </a:lnTo>
                  <a:lnTo>
                    <a:pt x="1494" y="218"/>
                  </a:lnTo>
                  <a:lnTo>
                    <a:pt x="1497" y="210"/>
                  </a:lnTo>
                  <a:lnTo>
                    <a:pt x="1500" y="205"/>
                  </a:lnTo>
                  <a:lnTo>
                    <a:pt x="1505" y="195"/>
                  </a:lnTo>
                  <a:lnTo>
                    <a:pt x="1508" y="188"/>
                  </a:lnTo>
                  <a:lnTo>
                    <a:pt x="1510" y="182"/>
                  </a:lnTo>
                  <a:lnTo>
                    <a:pt x="1518" y="173"/>
                  </a:lnTo>
                  <a:lnTo>
                    <a:pt x="1523" y="163"/>
                  </a:lnTo>
                  <a:lnTo>
                    <a:pt x="1528" y="156"/>
                  </a:lnTo>
                  <a:lnTo>
                    <a:pt x="1533" y="146"/>
                  </a:lnTo>
                  <a:lnTo>
                    <a:pt x="1538" y="137"/>
                  </a:lnTo>
                  <a:lnTo>
                    <a:pt x="1545" y="131"/>
                  </a:lnTo>
                  <a:lnTo>
                    <a:pt x="1550" y="125"/>
                  </a:lnTo>
                  <a:lnTo>
                    <a:pt x="1556" y="117"/>
                  </a:lnTo>
                  <a:lnTo>
                    <a:pt x="1559" y="113"/>
                  </a:lnTo>
                  <a:lnTo>
                    <a:pt x="1567" y="109"/>
                  </a:lnTo>
                  <a:lnTo>
                    <a:pt x="1571" y="103"/>
                  </a:lnTo>
                  <a:lnTo>
                    <a:pt x="1580" y="97"/>
                  </a:lnTo>
                  <a:lnTo>
                    <a:pt x="1585" y="93"/>
                  </a:lnTo>
                  <a:lnTo>
                    <a:pt x="1597" y="84"/>
                  </a:lnTo>
                  <a:lnTo>
                    <a:pt x="1604" y="78"/>
                  </a:lnTo>
                  <a:lnTo>
                    <a:pt x="1610" y="73"/>
                  </a:lnTo>
                  <a:lnTo>
                    <a:pt x="1618" y="67"/>
                  </a:lnTo>
                  <a:lnTo>
                    <a:pt x="1622" y="63"/>
                  </a:lnTo>
                  <a:lnTo>
                    <a:pt x="1627" y="60"/>
                  </a:lnTo>
                  <a:lnTo>
                    <a:pt x="1631" y="54"/>
                  </a:lnTo>
                  <a:lnTo>
                    <a:pt x="1635" y="49"/>
                  </a:lnTo>
                  <a:lnTo>
                    <a:pt x="1641" y="43"/>
                  </a:lnTo>
                  <a:lnTo>
                    <a:pt x="1647" y="32"/>
                  </a:lnTo>
                  <a:lnTo>
                    <a:pt x="1652" y="25"/>
                  </a:lnTo>
                  <a:lnTo>
                    <a:pt x="1657" y="19"/>
                  </a:lnTo>
                  <a:lnTo>
                    <a:pt x="1663" y="9"/>
                  </a:lnTo>
                  <a:lnTo>
                    <a:pt x="1669" y="0"/>
                  </a:lnTo>
                  <a:lnTo>
                    <a:pt x="1683" y="0"/>
                  </a:lnTo>
                  <a:lnTo>
                    <a:pt x="1683" y="3942"/>
                  </a:lnTo>
                  <a:lnTo>
                    <a:pt x="82" y="4015"/>
                  </a:lnTo>
                  <a:lnTo>
                    <a:pt x="87" y="3555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4" name="Freeform 130"/>
            <p:cNvSpPr>
              <a:spLocks/>
            </p:cNvSpPr>
            <p:nvPr/>
          </p:nvSpPr>
          <p:spPr bwMode="auto">
            <a:xfrm>
              <a:off x="1422" y="134"/>
              <a:ext cx="206" cy="165"/>
            </a:xfrm>
            <a:custGeom>
              <a:avLst/>
              <a:gdLst>
                <a:gd name="T0" fmla="*/ 4 w 206"/>
                <a:gd name="T1" fmla="*/ 48 h 165"/>
                <a:gd name="T2" fmla="*/ 14 w 206"/>
                <a:gd name="T3" fmla="*/ 42 h 165"/>
                <a:gd name="T4" fmla="*/ 22 w 206"/>
                <a:gd name="T5" fmla="*/ 39 h 165"/>
                <a:gd name="T6" fmla="*/ 32 w 206"/>
                <a:gd name="T7" fmla="*/ 36 h 165"/>
                <a:gd name="T8" fmla="*/ 45 w 206"/>
                <a:gd name="T9" fmla="*/ 32 h 165"/>
                <a:gd name="T10" fmla="*/ 56 w 206"/>
                <a:gd name="T11" fmla="*/ 30 h 165"/>
                <a:gd name="T12" fmla="*/ 67 w 206"/>
                <a:gd name="T13" fmla="*/ 27 h 165"/>
                <a:gd name="T14" fmla="*/ 77 w 206"/>
                <a:gd name="T15" fmla="*/ 23 h 165"/>
                <a:gd name="T16" fmla="*/ 91 w 206"/>
                <a:gd name="T17" fmla="*/ 16 h 165"/>
                <a:gd name="T18" fmla="*/ 99 w 206"/>
                <a:gd name="T19" fmla="*/ 12 h 165"/>
                <a:gd name="T20" fmla="*/ 107 w 206"/>
                <a:gd name="T21" fmla="*/ 8 h 165"/>
                <a:gd name="T22" fmla="*/ 114 w 206"/>
                <a:gd name="T23" fmla="*/ 5 h 165"/>
                <a:gd name="T24" fmla="*/ 121 w 206"/>
                <a:gd name="T25" fmla="*/ 5 h 165"/>
                <a:gd name="T26" fmla="*/ 128 w 206"/>
                <a:gd name="T27" fmla="*/ 4 h 165"/>
                <a:gd name="T28" fmla="*/ 137 w 206"/>
                <a:gd name="T29" fmla="*/ 4 h 165"/>
                <a:gd name="T30" fmla="*/ 145 w 206"/>
                <a:gd name="T31" fmla="*/ 2 h 165"/>
                <a:gd name="T32" fmla="*/ 156 w 206"/>
                <a:gd name="T33" fmla="*/ 0 h 165"/>
                <a:gd name="T34" fmla="*/ 161 w 206"/>
                <a:gd name="T35" fmla="*/ 0 h 165"/>
                <a:gd name="T36" fmla="*/ 174 w 206"/>
                <a:gd name="T37" fmla="*/ 0 h 165"/>
                <a:gd name="T38" fmla="*/ 179 w 206"/>
                <a:gd name="T39" fmla="*/ 3 h 165"/>
                <a:gd name="T40" fmla="*/ 184 w 206"/>
                <a:gd name="T41" fmla="*/ 8 h 165"/>
                <a:gd name="T42" fmla="*/ 187 w 206"/>
                <a:gd name="T43" fmla="*/ 15 h 165"/>
                <a:gd name="T44" fmla="*/ 188 w 206"/>
                <a:gd name="T45" fmla="*/ 24 h 165"/>
                <a:gd name="T46" fmla="*/ 192 w 206"/>
                <a:gd name="T47" fmla="*/ 32 h 165"/>
                <a:gd name="T48" fmla="*/ 196 w 206"/>
                <a:gd name="T49" fmla="*/ 43 h 165"/>
                <a:gd name="T50" fmla="*/ 197 w 206"/>
                <a:gd name="T51" fmla="*/ 52 h 165"/>
                <a:gd name="T52" fmla="*/ 199 w 206"/>
                <a:gd name="T53" fmla="*/ 64 h 165"/>
                <a:gd name="T54" fmla="*/ 202 w 206"/>
                <a:gd name="T55" fmla="*/ 76 h 165"/>
                <a:gd name="T56" fmla="*/ 204 w 206"/>
                <a:gd name="T57" fmla="*/ 86 h 165"/>
                <a:gd name="T58" fmla="*/ 204 w 206"/>
                <a:gd name="T59" fmla="*/ 95 h 165"/>
                <a:gd name="T60" fmla="*/ 204 w 206"/>
                <a:gd name="T61" fmla="*/ 108 h 165"/>
                <a:gd name="T62" fmla="*/ 204 w 206"/>
                <a:gd name="T63" fmla="*/ 120 h 165"/>
                <a:gd name="T64" fmla="*/ 199 w 206"/>
                <a:gd name="T65" fmla="*/ 128 h 165"/>
                <a:gd name="T66" fmla="*/ 192 w 206"/>
                <a:gd name="T67" fmla="*/ 135 h 165"/>
                <a:gd name="T68" fmla="*/ 186 w 206"/>
                <a:gd name="T69" fmla="*/ 140 h 165"/>
                <a:gd name="T70" fmla="*/ 176 w 206"/>
                <a:gd name="T71" fmla="*/ 143 h 165"/>
                <a:gd name="T72" fmla="*/ 165 w 206"/>
                <a:gd name="T73" fmla="*/ 148 h 165"/>
                <a:gd name="T74" fmla="*/ 154 w 206"/>
                <a:gd name="T75" fmla="*/ 152 h 165"/>
                <a:gd name="T76" fmla="*/ 142 w 206"/>
                <a:gd name="T77" fmla="*/ 157 h 165"/>
                <a:gd name="T78" fmla="*/ 132 w 206"/>
                <a:gd name="T79" fmla="*/ 161 h 165"/>
                <a:gd name="T80" fmla="*/ 122 w 206"/>
                <a:gd name="T81" fmla="*/ 162 h 165"/>
                <a:gd name="T82" fmla="*/ 114 w 206"/>
                <a:gd name="T83" fmla="*/ 165 h 165"/>
                <a:gd name="T84" fmla="*/ 104 w 206"/>
                <a:gd name="T85" fmla="*/ 165 h 165"/>
                <a:gd name="T86" fmla="*/ 95 w 206"/>
                <a:gd name="T87" fmla="*/ 165 h 165"/>
                <a:gd name="T88" fmla="*/ 87 w 206"/>
                <a:gd name="T89" fmla="*/ 160 h 165"/>
                <a:gd name="T90" fmla="*/ 76 w 206"/>
                <a:gd name="T91" fmla="*/ 144 h 165"/>
                <a:gd name="T92" fmla="*/ 64 w 206"/>
                <a:gd name="T93" fmla="*/ 134 h 165"/>
                <a:gd name="T94" fmla="*/ 57 w 206"/>
                <a:gd name="T95" fmla="*/ 126 h 165"/>
                <a:gd name="T96" fmla="*/ 44 w 206"/>
                <a:gd name="T97" fmla="*/ 112 h 165"/>
                <a:gd name="T98" fmla="*/ 35 w 206"/>
                <a:gd name="T99" fmla="*/ 107 h 165"/>
                <a:gd name="T100" fmla="*/ 23 w 206"/>
                <a:gd name="T101" fmla="*/ 100 h 165"/>
                <a:gd name="T102" fmla="*/ 12 w 206"/>
                <a:gd name="T103" fmla="*/ 93 h 165"/>
                <a:gd name="T104" fmla="*/ 1 w 206"/>
                <a:gd name="T105" fmla="*/ 77 h 165"/>
                <a:gd name="T106" fmla="*/ 0 w 206"/>
                <a:gd name="T107" fmla="*/ 60 h 1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165"/>
                <a:gd name="T164" fmla="*/ 206 w 206"/>
                <a:gd name="T165" fmla="*/ 165 h 1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165">
                  <a:moveTo>
                    <a:pt x="1" y="52"/>
                  </a:moveTo>
                  <a:lnTo>
                    <a:pt x="4" y="48"/>
                  </a:lnTo>
                  <a:lnTo>
                    <a:pt x="9" y="44"/>
                  </a:lnTo>
                  <a:lnTo>
                    <a:pt x="14" y="42"/>
                  </a:lnTo>
                  <a:lnTo>
                    <a:pt x="19" y="40"/>
                  </a:lnTo>
                  <a:lnTo>
                    <a:pt x="22" y="39"/>
                  </a:lnTo>
                  <a:lnTo>
                    <a:pt x="26" y="36"/>
                  </a:lnTo>
                  <a:lnTo>
                    <a:pt x="32" y="36"/>
                  </a:lnTo>
                  <a:lnTo>
                    <a:pt x="37" y="34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6" y="30"/>
                  </a:lnTo>
                  <a:lnTo>
                    <a:pt x="59" y="28"/>
                  </a:lnTo>
                  <a:lnTo>
                    <a:pt x="67" y="27"/>
                  </a:lnTo>
                  <a:lnTo>
                    <a:pt x="72" y="25"/>
                  </a:lnTo>
                  <a:lnTo>
                    <a:pt x="77" y="23"/>
                  </a:lnTo>
                  <a:lnTo>
                    <a:pt x="84" y="19"/>
                  </a:lnTo>
                  <a:lnTo>
                    <a:pt x="91" y="16"/>
                  </a:lnTo>
                  <a:lnTo>
                    <a:pt x="95" y="13"/>
                  </a:lnTo>
                  <a:lnTo>
                    <a:pt x="99" y="12"/>
                  </a:lnTo>
                  <a:lnTo>
                    <a:pt x="103" y="11"/>
                  </a:lnTo>
                  <a:lnTo>
                    <a:pt x="107" y="8"/>
                  </a:lnTo>
                  <a:lnTo>
                    <a:pt x="109" y="7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1" y="5"/>
                  </a:lnTo>
                  <a:lnTo>
                    <a:pt x="125" y="5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7" y="4"/>
                  </a:lnTo>
                  <a:lnTo>
                    <a:pt x="141" y="3"/>
                  </a:lnTo>
                  <a:lnTo>
                    <a:pt x="145" y="2"/>
                  </a:lnTo>
                  <a:lnTo>
                    <a:pt x="149" y="1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76" y="1"/>
                  </a:lnTo>
                  <a:lnTo>
                    <a:pt x="179" y="3"/>
                  </a:lnTo>
                  <a:lnTo>
                    <a:pt x="182" y="6"/>
                  </a:lnTo>
                  <a:lnTo>
                    <a:pt x="184" y="8"/>
                  </a:lnTo>
                  <a:lnTo>
                    <a:pt x="185" y="12"/>
                  </a:lnTo>
                  <a:lnTo>
                    <a:pt x="187" y="15"/>
                  </a:lnTo>
                  <a:lnTo>
                    <a:pt x="188" y="18"/>
                  </a:lnTo>
                  <a:lnTo>
                    <a:pt x="188" y="24"/>
                  </a:lnTo>
                  <a:lnTo>
                    <a:pt x="189" y="28"/>
                  </a:lnTo>
                  <a:lnTo>
                    <a:pt x="192" y="32"/>
                  </a:lnTo>
                  <a:lnTo>
                    <a:pt x="194" y="37"/>
                  </a:lnTo>
                  <a:lnTo>
                    <a:pt x="196" y="43"/>
                  </a:lnTo>
                  <a:lnTo>
                    <a:pt x="197" y="46"/>
                  </a:lnTo>
                  <a:lnTo>
                    <a:pt x="197" y="52"/>
                  </a:lnTo>
                  <a:lnTo>
                    <a:pt x="198" y="56"/>
                  </a:lnTo>
                  <a:lnTo>
                    <a:pt x="199" y="64"/>
                  </a:lnTo>
                  <a:lnTo>
                    <a:pt x="201" y="73"/>
                  </a:lnTo>
                  <a:lnTo>
                    <a:pt x="202" y="76"/>
                  </a:lnTo>
                  <a:lnTo>
                    <a:pt x="203" y="82"/>
                  </a:lnTo>
                  <a:lnTo>
                    <a:pt x="204" y="86"/>
                  </a:lnTo>
                  <a:lnTo>
                    <a:pt x="206" y="90"/>
                  </a:lnTo>
                  <a:lnTo>
                    <a:pt x="204" y="95"/>
                  </a:lnTo>
                  <a:lnTo>
                    <a:pt x="204" y="100"/>
                  </a:lnTo>
                  <a:lnTo>
                    <a:pt x="204" y="108"/>
                  </a:lnTo>
                  <a:lnTo>
                    <a:pt x="204" y="111"/>
                  </a:lnTo>
                  <a:lnTo>
                    <a:pt x="204" y="120"/>
                  </a:lnTo>
                  <a:lnTo>
                    <a:pt x="201" y="125"/>
                  </a:lnTo>
                  <a:lnTo>
                    <a:pt x="199" y="128"/>
                  </a:lnTo>
                  <a:lnTo>
                    <a:pt x="196" y="133"/>
                  </a:lnTo>
                  <a:lnTo>
                    <a:pt x="192" y="135"/>
                  </a:lnTo>
                  <a:lnTo>
                    <a:pt x="189" y="136"/>
                  </a:lnTo>
                  <a:lnTo>
                    <a:pt x="186" y="140"/>
                  </a:lnTo>
                  <a:lnTo>
                    <a:pt x="183" y="140"/>
                  </a:lnTo>
                  <a:lnTo>
                    <a:pt x="176" y="143"/>
                  </a:lnTo>
                  <a:lnTo>
                    <a:pt x="173" y="145"/>
                  </a:lnTo>
                  <a:lnTo>
                    <a:pt x="165" y="148"/>
                  </a:lnTo>
                  <a:lnTo>
                    <a:pt x="159" y="149"/>
                  </a:lnTo>
                  <a:lnTo>
                    <a:pt x="154" y="152"/>
                  </a:lnTo>
                  <a:lnTo>
                    <a:pt x="147" y="156"/>
                  </a:lnTo>
                  <a:lnTo>
                    <a:pt x="142" y="157"/>
                  </a:lnTo>
                  <a:lnTo>
                    <a:pt x="136" y="159"/>
                  </a:lnTo>
                  <a:lnTo>
                    <a:pt x="132" y="161"/>
                  </a:lnTo>
                  <a:lnTo>
                    <a:pt x="126" y="162"/>
                  </a:lnTo>
                  <a:lnTo>
                    <a:pt x="122" y="162"/>
                  </a:lnTo>
                  <a:lnTo>
                    <a:pt x="117" y="163"/>
                  </a:lnTo>
                  <a:lnTo>
                    <a:pt x="114" y="165"/>
                  </a:lnTo>
                  <a:lnTo>
                    <a:pt x="110" y="165"/>
                  </a:lnTo>
                  <a:lnTo>
                    <a:pt x="104" y="165"/>
                  </a:lnTo>
                  <a:lnTo>
                    <a:pt x="100" y="165"/>
                  </a:lnTo>
                  <a:lnTo>
                    <a:pt x="95" y="165"/>
                  </a:lnTo>
                  <a:lnTo>
                    <a:pt x="88" y="164"/>
                  </a:lnTo>
                  <a:lnTo>
                    <a:pt x="87" y="160"/>
                  </a:lnTo>
                  <a:lnTo>
                    <a:pt x="80" y="150"/>
                  </a:lnTo>
                  <a:lnTo>
                    <a:pt x="76" y="144"/>
                  </a:lnTo>
                  <a:lnTo>
                    <a:pt x="72" y="139"/>
                  </a:lnTo>
                  <a:lnTo>
                    <a:pt x="64" y="134"/>
                  </a:lnTo>
                  <a:lnTo>
                    <a:pt x="60" y="131"/>
                  </a:lnTo>
                  <a:lnTo>
                    <a:pt x="57" y="126"/>
                  </a:lnTo>
                  <a:lnTo>
                    <a:pt x="50" y="120"/>
                  </a:lnTo>
                  <a:lnTo>
                    <a:pt x="44" y="112"/>
                  </a:lnTo>
                  <a:lnTo>
                    <a:pt x="39" y="109"/>
                  </a:lnTo>
                  <a:lnTo>
                    <a:pt x="35" y="107"/>
                  </a:lnTo>
                  <a:lnTo>
                    <a:pt x="30" y="104"/>
                  </a:lnTo>
                  <a:lnTo>
                    <a:pt x="23" y="100"/>
                  </a:lnTo>
                  <a:lnTo>
                    <a:pt x="18" y="98"/>
                  </a:lnTo>
                  <a:lnTo>
                    <a:pt x="12" y="93"/>
                  </a:lnTo>
                  <a:lnTo>
                    <a:pt x="6" y="85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1" y="52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5" name="Freeform 129"/>
            <p:cNvSpPr>
              <a:spLocks/>
            </p:cNvSpPr>
            <p:nvPr/>
          </p:nvSpPr>
          <p:spPr bwMode="auto">
            <a:xfrm>
              <a:off x="671" y="1091"/>
              <a:ext cx="334" cy="236"/>
            </a:xfrm>
            <a:custGeom>
              <a:avLst/>
              <a:gdLst>
                <a:gd name="T0" fmla="*/ 4 w 334"/>
                <a:gd name="T1" fmla="*/ 60 h 236"/>
                <a:gd name="T2" fmla="*/ 16 w 334"/>
                <a:gd name="T3" fmla="*/ 54 h 236"/>
                <a:gd name="T4" fmla="*/ 37 w 334"/>
                <a:gd name="T5" fmla="*/ 53 h 236"/>
                <a:gd name="T6" fmla="*/ 53 w 334"/>
                <a:gd name="T7" fmla="*/ 54 h 236"/>
                <a:gd name="T8" fmla="*/ 73 w 334"/>
                <a:gd name="T9" fmla="*/ 51 h 236"/>
                <a:gd name="T10" fmla="*/ 96 w 334"/>
                <a:gd name="T11" fmla="*/ 38 h 236"/>
                <a:gd name="T12" fmla="*/ 112 w 334"/>
                <a:gd name="T13" fmla="*/ 26 h 236"/>
                <a:gd name="T14" fmla="*/ 130 w 334"/>
                <a:gd name="T15" fmla="*/ 19 h 236"/>
                <a:gd name="T16" fmla="*/ 145 w 334"/>
                <a:gd name="T17" fmla="*/ 13 h 236"/>
                <a:gd name="T18" fmla="*/ 160 w 334"/>
                <a:gd name="T19" fmla="*/ 11 h 236"/>
                <a:gd name="T20" fmla="*/ 170 w 334"/>
                <a:gd name="T21" fmla="*/ 12 h 236"/>
                <a:gd name="T22" fmla="*/ 183 w 334"/>
                <a:gd name="T23" fmla="*/ 4 h 236"/>
                <a:gd name="T24" fmla="*/ 197 w 334"/>
                <a:gd name="T25" fmla="*/ 1 h 236"/>
                <a:gd name="T26" fmla="*/ 214 w 334"/>
                <a:gd name="T27" fmla="*/ 0 h 236"/>
                <a:gd name="T28" fmla="*/ 225 w 334"/>
                <a:gd name="T29" fmla="*/ 3 h 236"/>
                <a:gd name="T30" fmla="*/ 233 w 334"/>
                <a:gd name="T31" fmla="*/ 15 h 236"/>
                <a:gd name="T32" fmla="*/ 243 w 334"/>
                <a:gd name="T33" fmla="*/ 28 h 236"/>
                <a:gd name="T34" fmla="*/ 258 w 334"/>
                <a:gd name="T35" fmla="*/ 35 h 236"/>
                <a:gd name="T36" fmla="*/ 275 w 334"/>
                <a:gd name="T37" fmla="*/ 39 h 236"/>
                <a:gd name="T38" fmla="*/ 291 w 334"/>
                <a:gd name="T39" fmla="*/ 44 h 236"/>
                <a:gd name="T40" fmla="*/ 304 w 334"/>
                <a:gd name="T41" fmla="*/ 52 h 236"/>
                <a:gd name="T42" fmla="*/ 320 w 334"/>
                <a:gd name="T43" fmla="*/ 61 h 236"/>
                <a:gd name="T44" fmla="*/ 332 w 334"/>
                <a:gd name="T45" fmla="*/ 76 h 236"/>
                <a:gd name="T46" fmla="*/ 334 w 334"/>
                <a:gd name="T47" fmla="*/ 91 h 236"/>
                <a:gd name="T48" fmla="*/ 334 w 334"/>
                <a:gd name="T49" fmla="*/ 106 h 236"/>
                <a:gd name="T50" fmla="*/ 334 w 334"/>
                <a:gd name="T51" fmla="*/ 125 h 236"/>
                <a:gd name="T52" fmla="*/ 334 w 334"/>
                <a:gd name="T53" fmla="*/ 140 h 236"/>
                <a:gd name="T54" fmla="*/ 333 w 334"/>
                <a:gd name="T55" fmla="*/ 152 h 236"/>
                <a:gd name="T56" fmla="*/ 327 w 334"/>
                <a:gd name="T57" fmla="*/ 162 h 236"/>
                <a:gd name="T58" fmla="*/ 322 w 334"/>
                <a:gd name="T59" fmla="*/ 172 h 236"/>
                <a:gd name="T60" fmla="*/ 313 w 334"/>
                <a:gd name="T61" fmla="*/ 180 h 236"/>
                <a:gd name="T62" fmla="*/ 306 w 334"/>
                <a:gd name="T63" fmla="*/ 189 h 236"/>
                <a:gd name="T64" fmla="*/ 300 w 334"/>
                <a:gd name="T65" fmla="*/ 204 h 236"/>
                <a:gd name="T66" fmla="*/ 293 w 334"/>
                <a:gd name="T67" fmla="*/ 210 h 236"/>
                <a:gd name="T68" fmla="*/ 285 w 334"/>
                <a:gd name="T69" fmla="*/ 217 h 236"/>
                <a:gd name="T70" fmla="*/ 268 w 334"/>
                <a:gd name="T71" fmla="*/ 214 h 236"/>
                <a:gd name="T72" fmla="*/ 252 w 334"/>
                <a:gd name="T73" fmla="*/ 209 h 236"/>
                <a:gd name="T74" fmla="*/ 237 w 334"/>
                <a:gd name="T75" fmla="*/ 207 h 236"/>
                <a:gd name="T76" fmla="*/ 220 w 334"/>
                <a:gd name="T77" fmla="*/ 206 h 236"/>
                <a:gd name="T78" fmla="*/ 207 w 334"/>
                <a:gd name="T79" fmla="*/ 196 h 236"/>
                <a:gd name="T80" fmla="*/ 193 w 334"/>
                <a:gd name="T81" fmla="*/ 194 h 236"/>
                <a:gd name="T82" fmla="*/ 183 w 334"/>
                <a:gd name="T83" fmla="*/ 200 h 236"/>
                <a:gd name="T84" fmla="*/ 181 w 334"/>
                <a:gd name="T85" fmla="*/ 212 h 236"/>
                <a:gd name="T86" fmla="*/ 177 w 334"/>
                <a:gd name="T87" fmla="*/ 222 h 236"/>
                <a:gd name="T88" fmla="*/ 170 w 334"/>
                <a:gd name="T89" fmla="*/ 229 h 236"/>
                <a:gd name="T90" fmla="*/ 161 w 334"/>
                <a:gd name="T91" fmla="*/ 236 h 236"/>
                <a:gd name="T92" fmla="*/ 149 w 334"/>
                <a:gd name="T93" fmla="*/ 229 h 236"/>
                <a:gd name="T94" fmla="*/ 146 w 334"/>
                <a:gd name="T95" fmla="*/ 213 h 236"/>
                <a:gd name="T96" fmla="*/ 145 w 334"/>
                <a:gd name="T97" fmla="*/ 199 h 236"/>
                <a:gd name="T98" fmla="*/ 138 w 334"/>
                <a:gd name="T99" fmla="*/ 178 h 236"/>
                <a:gd name="T100" fmla="*/ 124 w 334"/>
                <a:gd name="T101" fmla="*/ 173 h 236"/>
                <a:gd name="T102" fmla="*/ 105 w 334"/>
                <a:gd name="T103" fmla="*/ 160 h 236"/>
                <a:gd name="T104" fmla="*/ 99 w 334"/>
                <a:gd name="T105" fmla="*/ 144 h 236"/>
                <a:gd name="T106" fmla="*/ 81 w 334"/>
                <a:gd name="T107" fmla="*/ 132 h 236"/>
                <a:gd name="T108" fmla="*/ 67 w 334"/>
                <a:gd name="T109" fmla="*/ 133 h 236"/>
                <a:gd name="T110" fmla="*/ 44 w 334"/>
                <a:gd name="T111" fmla="*/ 132 h 236"/>
                <a:gd name="T112" fmla="*/ 26 w 334"/>
                <a:gd name="T113" fmla="*/ 123 h 236"/>
                <a:gd name="T114" fmla="*/ 14 w 334"/>
                <a:gd name="T115" fmla="*/ 111 h 236"/>
                <a:gd name="T116" fmla="*/ 4 w 334"/>
                <a:gd name="T117" fmla="*/ 98 h 236"/>
                <a:gd name="T118" fmla="*/ 0 w 334"/>
                <a:gd name="T119" fmla="*/ 82 h 2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4"/>
                <a:gd name="T181" fmla="*/ 0 h 236"/>
                <a:gd name="T182" fmla="*/ 334 w 334"/>
                <a:gd name="T183" fmla="*/ 236 h 2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4" h="236">
                  <a:moveTo>
                    <a:pt x="0" y="66"/>
                  </a:moveTo>
                  <a:lnTo>
                    <a:pt x="2" y="62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37" y="53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4"/>
                  </a:lnTo>
                  <a:lnTo>
                    <a:pt x="61" y="55"/>
                  </a:lnTo>
                  <a:lnTo>
                    <a:pt x="65" y="55"/>
                  </a:lnTo>
                  <a:lnTo>
                    <a:pt x="73" y="51"/>
                  </a:lnTo>
                  <a:lnTo>
                    <a:pt x="83" y="46"/>
                  </a:lnTo>
                  <a:lnTo>
                    <a:pt x="90" y="42"/>
                  </a:lnTo>
                  <a:lnTo>
                    <a:pt x="96" y="38"/>
                  </a:lnTo>
                  <a:lnTo>
                    <a:pt x="102" y="33"/>
                  </a:lnTo>
                  <a:lnTo>
                    <a:pt x="108" y="30"/>
                  </a:lnTo>
                  <a:lnTo>
                    <a:pt x="112" y="26"/>
                  </a:lnTo>
                  <a:lnTo>
                    <a:pt x="117" y="24"/>
                  </a:lnTo>
                  <a:lnTo>
                    <a:pt x="125" y="23"/>
                  </a:lnTo>
                  <a:lnTo>
                    <a:pt x="130" y="19"/>
                  </a:lnTo>
                  <a:lnTo>
                    <a:pt x="134" y="17"/>
                  </a:lnTo>
                  <a:lnTo>
                    <a:pt x="138" y="15"/>
                  </a:lnTo>
                  <a:lnTo>
                    <a:pt x="145" y="13"/>
                  </a:lnTo>
                  <a:lnTo>
                    <a:pt x="150" y="12"/>
                  </a:lnTo>
                  <a:lnTo>
                    <a:pt x="153" y="11"/>
                  </a:lnTo>
                  <a:lnTo>
                    <a:pt x="160" y="11"/>
                  </a:lnTo>
                  <a:lnTo>
                    <a:pt x="162" y="12"/>
                  </a:lnTo>
                  <a:lnTo>
                    <a:pt x="166" y="12"/>
                  </a:lnTo>
                  <a:lnTo>
                    <a:pt x="170" y="12"/>
                  </a:lnTo>
                  <a:lnTo>
                    <a:pt x="175" y="7"/>
                  </a:lnTo>
                  <a:lnTo>
                    <a:pt x="180" y="5"/>
                  </a:lnTo>
                  <a:lnTo>
                    <a:pt x="183" y="4"/>
                  </a:lnTo>
                  <a:lnTo>
                    <a:pt x="188" y="2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23" y="2"/>
                  </a:lnTo>
                  <a:lnTo>
                    <a:pt x="225" y="3"/>
                  </a:lnTo>
                  <a:lnTo>
                    <a:pt x="228" y="9"/>
                  </a:lnTo>
                  <a:lnTo>
                    <a:pt x="230" y="12"/>
                  </a:lnTo>
                  <a:lnTo>
                    <a:pt x="233" y="15"/>
                  </a:lnTo>
                  <a:lnTo>
                    <a:pt x="238" y="20"/>
                  </a:lnTo>
                  <a:lnTo>
                    <a:pt x="240" y="24"/>
                  </a:lnTo>
                  <a:lnTo>
                    <a:pt x="243" y="28"/>
                  </a:lnTo>
                  <a:lnTo>
                    <a:pt x="245" y="30"/>
                  </a:lnTo>
                  <a:lnTo>
                    <a:pt x="252" y="32"/>
                  </a:lnTo>
                  <a:lnTo>
                    <a:pt x="258" y="35"/>
                  </a:lnTo>
                  <a:lnTo>
                    <a:pt x="265" y="35"/>
                  </a:lnTo>
                  <a:lnTo>
                    <a:pt x="268" y="36"/>
                  </a:lnTo>
                  <a:lnTo>
                    <a:pt x="275" y="39"/>
                  </a:lnTo>
                  <a:lnTo>
                    <a:pt x="282" y="42"/>
                  </a:lnTo>
                  <a:lnTo>
                    <a:pt x="289" y="43"/>
                  </a:lnTo>
                  <a:lnTo>
                    <a:pt x="291" y="44"/>
                  </a:lnTo>
                  <a:lnTo>
                    <a:pt x="295" y="46"/>
                  </a:lnTo>
                  <a:lnTo>
                    <a:pt x="300" y="50"/>
                  </a:lnTo>
                  <a:lnTo>
                    <a:pt x="304" y="52"/>
                  </a:lnTo>
                  <a:lnTo>
                    <a:pt x="310" y="54"/>
                  </a:lnTo>
                  <a:lnTo>
                    <a:pt x="318" y="60"/>
                  </a:lnTo>
                  <a:lnTo>
                    <a:pt x="320" y="61"/>
                  </a:lnTo>
                  <a:lnTo>
                    <a:pt x="326" y="64"/>
                  </a:lnTo>
                  <a:lnTo>
                    <a:pt x="328" y="69"/>
                  </a:lnTo>
                  <a:lnTo>
                    <a:pt x="332" y="76"/>
                  </a:lnTo>
                  <a:lnTo>
                    <a:pt x="334" y="80"/>
                  </a:lnTo>
                  <a:lnTo>
                    <a:pt x="334" y="86"/>
                  </a:lnTo>
                  <a:lnTo>
                    <a:pt x="334" y="91"/>
                  </a:lnTo>
                  <a:lnTo>
                    <a:pt x="334" y="98"/>
                  </a:lnTo>
                  <a:lnTo>
                    <a:pt x="334" y="101"/>
                  </a:lnTo>
                  <a:lnTo>
                    <a:pt x="334" y="106"/>
                  </a:lnTo>
                  <a:lnTo>
                    <a:pt x="334" y="113"/>
                  </a:lnTo>
                  <a:lnTo>
                    <a:pt x="334" y="120"/>
                  </a:lnTo>
                  <a:lnTo>
                    <a:pt x="334" y="125"/>
                  </a:lnTo>
                  <a:lnTo>
                    <a:pt x="334" y="129"/>
                  </a:lnTo>
                  <a:lnTo>
                    <a:pt x="334" y="134"/>
                  </a:lnTo>
                  <a:lnTo>
                    <a:pt x="334" y="140"/>
                  </a:lnTo>
                  <a:lnTo>
                    <a:pt x="334" y="146"/>
                  </a:lnTo>
                  <a:lnTo>
                    <a:pt x="334" y="148"/>
                  </a:lnTo>
                  <a:lnTo>
                    <a:pt x="333" y="152"/>
                  </a:lnTo>
                  <a:lnTo>
                    <a:pt x="331" y="157"/>
                  </a:lnTo>
                  <a:lnTo>
                    <a:pt x="329" y="160"/>
                  </a:lnTo>
                  <a:lnTo>
                    <a:pt x="327" y="162"/>
                  </a:lnTo>
                  <a:lnTo>
                    <a:pt x="324" y="166"/>
                  </a:lnTo>
                  <a:lnTo>
                    <a:pt x="322" y="170"/>
                  </a:lnTo>
                  <a:lnTo>
                    <a:pt x="322" y="172"/>
                  </a:lnTo>
                  <a:lnTo>
                    <a:pt x="319" y="175"/>
                  </a:lnTo>
                  <a:lnTo>
                    <a:pt x="317" y="177"/>
                  </a:lnTo>
                  <a:lnTo>
                    <a:pt x="313" y="180"/>
                  </a:lnTo>
                  <a:lnTo>
                    <a:pt x="310" y="182"/>
                  </a:lnTo>
                  <a:lnTo>
                    <a:pt x="310" y="185"/>
                  </a:lnTo>
                  <a:lnTo>
                    <a:pt x="306" y="189"/>
                  </a:lnTo>
                  <a:lnTo>
                    <a:pt x="303" y="196"/>
                  </a:lnTo>
                  <a:lnTo>
                    <a:pt x="302" y="200"/>
                  </a:lnTo>
                  <a:lnTo>
                    <a:pt x="300" y="204"/>
                  </a:lnTo>
                  <a:lnTo>
                    <a:pt x="299" y="206"/>
                  </a:lnTo>
                  <a:lnTo>
                    <a:pt x="297" y="208"/>
                  </a:lnTo>
                  <a:lnTo>
                    <a:pt x="293" y="210"/>
                  </a:lnTo>
                  <a:lnTo>
                    <a:pt x="291" y="212"/>
                  </a:lnTo>
                  <a:lnTo>
                    <a:pt x="289" y="216"/>
                  </a:lnTo>
                  <a:lnTo>
                    <a:pt x="285" y="217"/>
                  </a:lnTo>
                  <a:lnTo>
                    <a:pt x="279" y="217"/>
                  </a:lnTo>
                  <a:lnTo>
                    <a:pt x="272" y="216"/>
                  </a:lnTo>
                  <a:lnTo>
                    <a:pt x="268" y="214"/>
                  </a:lnTo>
                  <a:lnTo>
                    <a:pt x="262" y="212"/>
                  </a:lnTo>
                  <a:lnTo>
                    <a:pt x="258" y="211"/>
                  </a:lnTo>
                  <a:lnTo>
                    <a:pt x="252" y="209"/>
                  </a:lnTo>
                  <a:lnTo>
                    <a:pt x="244" y="207"/>
                  </a:lnTo>
                  <a:lnTo>
                    <a:pt x="240" y="207"/>
                  </a:lnTo>
                  <a:lnTo>
                    <a:pt x="237" y="207"/>
                  </a:lnTo>
                  <a:lnTo>
                    <a:pt x="232" y="207"/>
                  </a:lnTo>
                  <a:lnTo>
                    <a:pt x="229" y="207"/>
                  </a:lnTo>
                  <a:lnTo>
                    <a:pt x="220" y="206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7" y="196"/>
                  </a:lnTo>
                  <a:lnTo>
                    <a:pt x="204" y="194"/>
                  </a:lnTo>
                  <a:lnTo>
                    <a:pt x="200" y="194"/>
                  </a:lnTo>
                  <a:lnTo>
                    <a:pt x="193" y="194"/>
                  </a:lnTo>
                  <a:lnTo>
                    <a:pt x="190" y="195"/>
                  </a:lnTo>
                  <a:lnTo>
                    <a:pt x="185" y="197"/>
                  </a:lnTo>
                  <a:lnTo>
                    <a:pt x="183" y="200"/>
                  </a:lnTo>
                  <a:lnTo>
                    <a:pt x="183" y="202"/>
                  </a:lnTo>
                  <a:lnTo>
                    <a:pt x="181" y="210"/>
                  </a:lnTo>
                  <a:lnTo>
                    <a:pt x="181" y="212"/>
                  </a:lnTo>
                  <a:lnTo>
                    <a:pt x="181" y="217"/>
                  </a:lnTo>
                  <a:lnTo>
                    <a:pt x="179" y="219"/>
                  </a:lnTo>
                  <a:lnTo>
                    <a:pt x="177" y="222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70" y="229"/>
                  </a:lnTo>
                  <a:lnTo>
                    <a:pt x="168" y="232"/>
                  </a:lnTo>
                  <a:lnTo>
                    <a:pt x="165" y="235"/>
                  </a:lnTo>
                  <a:lnTo>
                    <a:pt x="161" y="236"/>
                  </a:lnTo>
                  <a:lnTo>
                    <a:pt x="154" y="236"/>
                  </a:lnTo>
                  <a:lnTo>
                    <a:pt x="151" y="233"/>
                  </a:lnTo>
                  <a:lnTo>
                    <a:pt x="149" y="229"/>
                  </a:lnTo>
                  <a:lnTo>
                    <a:pt x="146" y="223"/>
                  </a:lnTo>
                  <a:lnTo>
                    <a:pt x="146" y="219"/>
                  </a:lnTo>
                  <a:lnTo>
                    <a:pt x="146" y="213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5" y="199"/>
                  </a:lnTo>
                  <a:lnTo>
                    <a:pt x="141" y="188"/>
                  </a:lnTo>
                  <a:lnTo>
                    <a:pt x="141" y="185"/>
                  </a:lnTo>
                  <a:lnTo>
                    <a:pt x="138" y="178"/>
                  </a:lnTo>
                  <a:lnTo>
                    <a:pt x="133" y="178"/>
                  </a:lnTo>
                  <a:lnTo>
                    <a:pt x="128" y="175"/>
                  </a:lnTo>
                  <a:lnTo>
                    <a:pt x="124" y="173"/>
                  </a:lnTo>
                  <a:lnTo>
                    <a:pt x="120" y="171"/>
                  </a:lnTo>
                  <a:lnTo>
                    <a:pt x="110" y="166"/>
                  </a:lnTo>
                  <a:lnTo>
                    <a:pt x="105" y="160"/>
                  </a:lnTo>
                  <a:lnTo>
                    <a:pt x="104" y="153"/>
                  </a:lnTo>
                  <a:lnTo>
                    <a:pt x="101" y="148"/>
                  </a:lnTo>
                  <a:lnTo>
                    <a:pt x="99" y="144"/>
                  </a:lnTo>
                  <a:lnTo>
                    <a:pt x="97" y="139"/>
                  </a:lnTo>
                  <a:lnTo>
                    <a:pt x="90" y="135"/>
                  </a:lnTo>
                  <a:lnTo>
                    <a:pt x="81" y="132"/>
                  </a:lnTo>
                  <a:lnTo>
                    <a:pt x="78" y="132"/>
                  </a:lnTo>
                  <a:lnTo>
                    <a:pt x="71" y="132"/>
                  </a:lnTo>
                  <a:lnTo>
                    <a:pt x="67" y="133"/>
                  </a:lnTo>
                  <a:lnTo>
                    <a:pt x="56" y="133"/>
                  </a:lnTo>
                  <a:lnTo>
                    <a:pt x="48" y="133"/>
                  </a:lnTo>
                  <a:lnTo>
                    <a:pt x="44" y="132"/>
                  </a:lnTo>
                  <a:lnTo>
                    <a:pt x="36" y="128"/>
                  </a:lnTo>
                  <a:lnTo>
                    <a:pt x="31" y="125"/>
                  </a:lnTo>
                  <a:lnTo>
                    <a:pt x="26" y="123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14" y="111"/>
                  </a:lnTo>
                  <a:lnTo>
                    <a:pt x="12" y="104"/>
                  </a:lnTo>
                  <a:lnTo>
                    <a:pt x="9" y="101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6" name="Freeform 128"/>
            <p:cNvSpPr>
              <a:spLocks/>
            </p:cNvSpPr>
            <p:nvPr/>
          </p:nvSpPr>
          <p:spPr bwMode="auto">
            <a:xfrm>
              <a:off x="1068" y="1185"/>
              <a:ext cx="260" cy="143"/>
            </a:xfrm>
            <a:custGeom>
              <a:avLst/>
              <a:gdLst>
                <a:gd name="T0" fmla="*/ 5 w 260"/>
                <a:gd name="T1" fmla="*/ 84 h 143"/>
                <a:gd name="T2" fmla="*/ 8 w 260"/>
                <a:gd name="T3" fmla="*/ 92 h 143"/>
                <a:gd name="T4" fmla="*/ 13 w 260"/>
                <a:gd name="T5" fmla="*/ 99 h 143"/>
                <a:gd name="T6" fmla="*/ 20 w 260"/>
                <a:gd name="T7" fmla="*/ 102 h 143"/>
                <a:gd name="T8" fmla="*/ 32 w 260"/>
                <a:gd name="T9" fmla="*/ 102 h 143"/>
                <a:gd name="T10" fmla="*/ 38 w 260"/>
                <a:gd name="T11" fmla="*/ 101 h 143"/>
                <a:gd name="T12" fmla="*/ 45 w 260"/>
                <a:gd name="T13" fmla="*/ 99 h 143"/>
                <a:gd name="T14" fmla="*/ 58 w 260"/>
                <a:gd name="T15" fmla="*/ 102 h 143"/>
                <a:gd name="T16" fmla="*/ 67 w 260"/>
                <a:gd name="T17" fmla="*/ 105 h 143"/>
                <a:gd name="T18" fmla="*/ 74 w 260"/>
                <a:gd name="T19" fmla="*/ 110 h 143"/>
                <a:gd name="T20" fmla="*/ 82 w 260"/>
                <a:gd name="T21" fmla="*/ 112 h 143"/>
                <a:gd name="T22" fmla="*/ 86 w 260"/>
                <a:gd name="T23" fmla="*/ 117 h 143"/>
                <a:gd name="T24" fmla="*/ 94 w 260"/>
                <a:gd name="T25" fmla="*/ 125 h 143"/>
                <a:gd name="T26" fmla="*/ 104 w 260"/>
                <a:gd name="T27" fmla="*/ 128 h 143"/>
                <a:gd name="T28" fmla="*/ 118 w 260"/>
                <a:gd name="T29" fmla="*/ 134 h 143"/>
                <a:gd name="T30" fmla="*/ 130 w 260"/>
                <a:gd name="T31" fmla="*/ 136 h 143"/>
                <a:gd name="T32" fmla="*/ 138 w 260"/>
                <a:gd name="T33" fmla="*/ 139 h 143"/>
                <a:gd name="T34" fmla="*/ 147 w 260"/>
                <a:gd name="T35" fmla="*/ 143 h 143"/>
                <a:gd name="T36" fmla="*/ 158 w 260"/>
                <a:gd name="T37" fmla="*/ 143 h 143"/>
                <a:gd name="T38" fmla="*/ 168 w 260"/>
                <a:gd name="T39" fmla="*/ 142 h 143"/>
                <a:gd name="T40" fmla="*/ 176 w 260"/>
                <a:gd name="T41" fmla="*/ 139 h 143"/>
                <a:gd name="T42" fmla="*/ 187 w 260"/>
                <a:gd name="T43" fmla="*/ 135 h 143"/>
                <a:gd name="T44" fmla="*/ 198 w 260"/>
                <a:gd name="T45" fmla="*/ 129 h 143"/>
                <a:gd name="T46" fmla="*/ 208 w 260"/>
                <a:gd name="T47" fmla="*/ 125 h 143"/>
                <a:gd name="T48" fmla="*/ 216 w 260"/>
                <a:gd name="T49" fmla="*/ 114 h 143"/>
                <a:gd name="T50" fmla="*/ 222 w 260"/>
                <a:gd name="T51" fmla="*/ 108 h 143"/>
                <a:gd name="T52" fmla="*/ 228 w 260"/>
                <a:gd name="T53" fmla="*/ 102 h 143"/>
                <a:gd name="T54" fmla="*/ 234 w 260"/>
                <a:gd name="T55" fmla="*/ 94 h 143"/>
                <a:gd name="T56" fmla="*/ 239 w 260"/>
                <a:gd name="T57" fmla="*/ 87 h 143"/>
                <a:gd name="T58" fmla="*/ 245 w 260"/>
                <a:gd name="T59" fmla="*/ 78 h 143"/>
                <a:gd name="T60" fmla="*/ 246 w 260"/>
                <a:gd name="T61" fmla="*/ 69 h 143"/>
                <a:gd name="T62" fmla="*/ 249 w 260"/>
                <a:gd name="T63" fmla="*/ 62 h 143"/>
                <a:gd name="T64" fmla="*/ 254 w 260"/>
                <a:gd name="T65" fmla="*/ 57 h 143"/>
                <a:gd name="T66" fmla="*/ 260 w 260"/>
                <a:gd name="T67" fmla="*/ 53 h 143"/>
                <a:gd name="T68" fmla="*/ 256 w 260"/>
                <a:gd name="T69" fmla="*/ 42 h 143"/>
                <a:gd name="T70" fmla="*/ 247 w 260"/>
                <a:gd name="T71" fmla="*/ 31 h 143"/>
                <a:gd name="T72" fmla="*/ 236 w 260"/>
                <a:gd name="T73" fmla="*/ 23 h 143"/>
                <a:gd name="T74" fmla="*/ 227 w 260"/>
                <a:gd name="T75" fmla="*/ 22 h 143"/>
                <a:gd name="T76" fmla="*/ 217 w 260"/>
                <a:gd name="T77" fmla="*/ 21 h 143"/>
                <a:gd name="T78" fmla="*/ 209 w 260"/>
                <a:gd name="T79" fmla="*/ 18 h 143"/>
                <a:gd name="T80" fmla="*/ 198 w 260"/>
                <a:gd name="T81" fmla="*/ 16 h 143"/>
                <a:gd name="T82" fmla="*/ 183 w 260"/>
                <a:gd name="T83" fmla="*/ 11 h 143"/>
                <a:gd name="T84" fmla="*/ 165 w 260"/>
                <a:gd name="T85" fmla="*/ 11 h 143"/>
                <a:gd name="T86" fmla="*/ 151 w 260"/>
                <a:gd name="T87" fmla="*/ 8 h 143"/>
                <a:gd name="T88" fmla="*/ 136 w 260"/>
                <a:gd name="T89" fmla="*/ 7 h 143"/>
                <a:gd name="T90" fmla="*/ 124 w 260"/>
                <a:gd name="T91" fmla="*/ 4 h 143"/>
                <a:gd name="T92" fmla="*/ 113 w 260"/>
                <a:gd name="T93" fmla="*/ 3 h 143"/>
                <a:gd name="T94" fmla="*/ 101 w 260"/>
                <a:gd name="T95" fmla="*/ 2 h 143"/>
                <a:gd name="T96" fmla="*/ 89 w 260"/>
                <a:gd name="T97" fmla="*/ 2 h 143"/>
                <a:gd name="T98" fmla="*/ 76 w 260"/>
                <a:gd name="T99" fmla="*/ 0 h 143"/>
                <a:gd name="T100" fmla="*/ 64 w 260"/>
                <a:gd name="T101" fmla="*/ 0 h 143"/>
                <a:gd name="T102" fmla="*/ 55 w 260"/>
                <a:gd name="T103" fmla="*/ 10 h 143"/>
                <a:gd name="T104" fmla="*/ 43 w 260"/>
                <a:gd name="T105" fmla="*/ 14 h 143"/>
                <a:gd name="T106" fmla="*/ 36 w 260"/>
                <a:gd name="T107" fmla="*/ 17 h 143"/>
                <a:gd name="T108" fmla="*/ 28 w 260"/>
                <a:gd name="T109" fmla="*/ 26 h 143"/>
                <a:gd name="T110" fmla="*/ 22 w 260"/>
                <a:gd name="T111" fmla="*/ 34 h 143"/>
                <a:gd name="T112" fmla="*/ 20 w 260"/>
                <a:gd name="T113" fmla="*/ 43 h 143"/>
                <a:gd name="T114" fmla="*/ 16 w 260"/>
                <a:gd name="T115" fmla="*/ 50 h 143"/>
                <a:gd name="T116" fmla="*/ 9 w 260"/>
                <a:gd name="T117" fmla="*/ 55 h 143"/>
                <a:gd name="T118" fmla="*/ 3 w 260"/>
                <a:gd name="T119" fmla="*/ 60 h 143"/>
                <a:gd name="T120" fmla="*/ 0 w 260"/>
                <a:gd name="T121" fmla="*/ 66 h 143"/>
                <a:gd name="T122" fmla="*/ 2 w 260"/>
                <a:gd name="T123" fmla="*/ 71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0"/>
                <a:gd name="T187" fmla="*/ 0 h 143"/>
                <a:gd name="T188" fmla="*/ 260 w 260"/>
                <a:gd name="T189" fmla="*/ 143 h 1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0" h="143">
                  <a:moveTo>
                    <a:pt x="5" y="79"/>
                  </a:moveTo>
                  <a:lnTo>
                    <a:pt x="5" y="84"/>
                  </a:lnTo>
                  <a:lnTo>
                    <a:pt x="7" y="90"/>
                  </a:lnTo>
                  <a:lnTo>
                    <a:pt x="8" y="92"/>
                  </a:lnTo>
                  <a:lnTo>
                    <a:pt x="10" y="95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0" y="102"/>
                  </a:lnTo>
                  <a:lnTo>
                    <a:pt x="25" y="102"/>
                  </a:lnTo>
                  <a:lnTo>
                    <a:pt x="32" y="102"/>
                  </a:lnTo>
                  <a:lnTo>
                    <a:pt x="35" y="102"/>
                  </a:lnTo>
                  <a:lnTo>
                    <a:pt x="38" y="101"/>
                  </a:lnTo>
                  <a:lnTo>
                    <a:pt x="42" y="99"/>
                  </a:lnTo>
                  <a:lnTo>
                    <a:pt x="45" y="99"/>
                  </a:lnTo>
                  <a:lnTo>
                    <a:pt x="52" y="99"/>
                  </a:lnTo>
                  <a:lnTo>
                    <a:pt x="58" y="102"/>
                  </a:lnTo>
                  <a:lnTo>
                    <a:pt x="64" y="105"/>
                  </a:lnTo>
                  <a:lnTo>
                    <a:pt x="67" y="105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1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6" y="117"/>
                  </a:lnTo>
                  <a:lnTo>
                    <a:pt x="92" y="123"/>
                  </a:lnTo>
                  <a:lnTo>
                    <a:pt x="94" y="125"/>
                  </a:lnTo>
                  <a:lnTo>
                    <a:pt x="99" y="128"/>
                  </a:lnTo>
                  <a:lnTo>
                    <a:pt x="104" y="128"/>
                  </a:lnTo>
                  <a:lnTo>
                    <a:pt x="111" y="131"/>
                  </a:lnTo>
                  <a:lnTo>
                    <a:pt x="118" y="134"/>
                  </a:lnTo>
                  <a:lnTo>
                    <a:pt x="123" y="135"/>
                  </a:lnTo>
                  <a:lnTo>
                    <a:pt x="130" y="136"/>
                  </a:lnTo>
                  <a:lnTo>
                    <a:pt x="135" y="138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7" y="143"/>
                  </a:lnTo>
                  <a:lnTo>
                    <a:pt x="150" y="143"/>
                  </a:lnTo>
                  <a:lnTo>
                    <a:pt x="158" y="143"/>
                  </a:lnTo>
                  <a:lnTo>
                    <a:pt x="162" y="143"/>
                  </a:lnTo>
                  <a:lnTo>
                    <a:pt x="168" y="142"/>
                  </a:lnTo>
                  <a:lnTo>
                    <a:pt x="171" y="141"/>
                  </a:lnTo>
                  <a:lnTo>
                    <a:pt x="176" y="139"/>
                  </a:lnTo>
                  <a:lnTo>
                    <a:pt x="183" y="139"/>
                  </a:lnTo>
                  <a:lnTo>
                    <a:pt x="187" y="135"/>
                  </a:lnTo>
                  <a:lnTo>
                    <a:pt x="191" y="134"/>
                  </a:lnTo>
                  <a:lnTo>
                    <a:pt x="198" y="129"/>
                  </a:lnTo>
                  <a:lnTo>
                    <a:pt x="201" y="128"/>
                  </a:lnTo>
                  <a:lnTo>
                    <a:pt x="208" y="125"/>
                  </a:lnTo>
                  <a:lnTo>
                    <a:pt x="212" y="120"/>
                  </a:lnTo>
                  <a:lnTo>
                    <a:pt x="216" y="114"/>
                  </a:lnTo>
                  <a:lnTo>
                    <a:pt x="220" y="112"/>
                  </a:lnTo>
                  <a:lnTo>
                    <a:pt x="222" y="108"/>
                  </a:lnTo>
                  <a:lnTo>
                    <a:pt x="225" y="106"/>
                  </a:lnTo>
                  <a:lnTo>
                    <a:pt x="228" y="102"/>
                  </a:lnTo>
                  <a:lnTo>
                    <a:pt x="232" y="99"/>
                  </a:lnTo>
                  <a:lnTo>
                    <a:pt x="234" y="94"/>
                  </a:lnTo>
                  <a:lnTo>
                    <a:pt x="235" y="91"/>
                  </a:lnTo>
                  <a:lnTo>
                    <a:pt x="239" y="87"/>
                  </a:lnTo>
                  <a:lnTo>
                    <a:pt x="241" y="81"/>
                  </a:lnTo>
                  <a:lnTo>
                    <a:pt x="245" y="78"/>
                  </a:lnTo>
                  <a:lnTo>
                    <a:pt x="246" y="72"/>
                  </a:lnTo>
                  <a:lnTo>
                    <a:pt x="246" y="69"/>
                  </a:lnTo>
                  <a:lnTo>
                    <a:pt x="247" y="65"/>
                  </a:lnTo>
                  <a:lnTo>
                    <a:pt x="249" y="62"/>
                  </a:lnTo>
                  <a:lnTo>
                    <a:pt x="251" y="60"/>
                  </a:lnTo>
                  <a:lnTo>
                    <a:pt x="254" y="57"/>
                  </a:lnTo>
                  <a:lnTo>
                    <a:pt x="257" y="56"/>
                  </a:lnTo>
                  <a:lnTo>
                    <a:pt x="260" y="53"/>
                  </a:lnTo>
                  <a:lnTo>
                    <a:pt x="260" y="45"/>
                  </a:lnTo>
                  <a:lnTo>
                    <a:pt x="256" y="42"/>
                  </a:lnTo>
                  <a:lnTo>
                    <a:pt x="253" y="35"/>
                  </a:lnTo>
                  <a:lnTo>
                    <a:pt x="247" y="31"/>
                  </a:lnTo>
                  <a:lnTo>
                    <a:pt x="241" y="27"/>
                  </a:lnTo>
                  <a:lnTo>
                    <a:pt x="236" y="23"/>
                  </a:lnTo>
                  <a:lnTo>
                    <a:pt x="231" y="22"/>
                  </a:lnTo>
                  <a:lnTo>
                    <a:pt x="227" y="22"/>
                  </a:lnTo>
                  <a:lnTo>
                    <a:pt x="223" y="21"/>
                  </a:lnTo>
                  <a:lnTo>
                    <a:pt x="217" y="21"/>
                  </a:lnTo>
                  <a:lnTo>
                    <a:pt x="214" y="21"/>
                  </a:lnTo>
                  <a:lnTo>
                    <a:pt x="209" y="18"/>
                  </a:lnTo>
                  <a:lnTo>
                    <a:pt x="201" y="17"/>
                  </a:lnTo>
                  <a:lnTo>
                    <a:pt x="198" y="16"/>
                  </a:lnTo>
                  <a:lnTo>
                    <a:pt x="190" y="12"/>
                  </a:lnTo>
                  <a:lnTo>
                    <a:pt x="183" y="11"/>
                  </a:lnTo>
                  <a:lnTo>
                    <a:pt x="174" y="11"/>
                  </a:lnTo>
                  <a:lnTo>
                    <a:pt x="165" y="11"/>
                  </a:lnTo>
                  <a:lnTo>
                    <a:pt x="159" y="11"/>
                  </a:lnTo>
                  <a:lnTo>
                    <a:pt x="151" y="8"/>
                  </a:lnTo>
                  <a:lnTo>
                    <a:pt x="142" y="8"/>
                  </a:lnTo>
                  <a:lnTo>
                    <a:pt x="136" y="7"/>
                  </a:lnTo>
                  <a:lnTo>
                    <a:pt x="130" y="5"/>
                  </a:lnTo>
                  <a:lnTo>
                    <a:pt x="124" y="4"/>
                  </a:lnTo>
                  <a:lnTo>
                    <a:pt x="120" y="4"/>
                  </a:lnTo>
                  <a:lnTo>
                    <a:pt x="113" y="3"/>
                  </a:lnTo>
                  <a:lnTo>
                    <a:pt x="108" y="3"/>
                  </a:lnTo>
                  <a:lnTo>
                    <a:pt x="101" y="2"/>
                  </a:lnTo>
                  <a:lnTo>
                    <a:pt x="95" y="2"/>
                  </a:lnTo>
                  <a:lnTo>
                    <a:pt x="89" y="2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61" y="6"/>
                  </a:lnTo>
                  <a:lnTo>
                    <a:pt x="55" y="10"/>
                  </a:lnTo>
                  <a:lnTo>
                    <a:pt x="50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6" y="17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2" y="34"/>
                  </a:lnTo>
                  <a:lnTo>
                    <a:pt x="22" y="40"/>
                  </a:lnTo>
                  <a:lnTo>
                    <a:pt x="20" y="43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5"/>
                  </a:lnTo>
                  <a:lnTo>
                    <a:pt x="6" y="57"/>
                  </a:lnTo>
                  <a:lnTo>
                    <a:pt x="3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9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7" name="Freeform 127"/>
            <p:cNvSpPr>
              <a:spLocks/>
            </p:cNvSpPr>
            <p:nvPr/>
          </p:nvSpPr>
          <p:spPr bwMode="auto">
            <a:xfrm>
              <a:off x="1578" y="1703"/>
              <a:ext cx="68" cy="71"/>
            </a:xfrm>
            <a:custGeom>
              <a:avLst/>
              <a:gdLst>
                <a:gd name="T0" fmla="*/ 19 w 68"/>
                <a:gd name="T1" fmla="*/ 3 h 71"/>
                <a:gd name="T2" fmla="*/ 23 w 68"/>
                <a:gd name="T3" fmla="*/ 1 h 71"/>
                <a:gd name="T4" fmla="*/ 26 w 68"/>
                <a:gd name="T5" fmla="*/ 1 h 71"/>
                <a:gd name="T6" fmla="*/ 33 w 68"/>
                <a:gd name="T7" fmla="*/ 0 h 71"/>
                <a:gd name="T8" fmla="*/ 39 w 68"/>
                <a:gd name="T9" fmla="*/ 0 h 71"/>
                <a:gd name="T10" fmla="*/ 45 w 68"/>
                <a:gd name="T11" fmla="*/ 0 h 71"/>
                <a:gd name="T12" fmla="*/ 50 w 68"/>
                <a:gd name="T13" fmla="*/ 0 h 71"/>
                <a:gd name="T14" fmla="*/ 52 w 68"/>
                <a:gd name="T15" fmla="*/ 2 h 71"/>
                <a:gd name="T16" fmla="*/ 56 w 68"/>
                <a:gd name="T17" fmla="*/ 5 h 71"/>
                <a:gd name="T18" fmla="*/ 59 w 68"/>
                <a:gd name="T19" fmla="*/ 11 h 71"/>
                <a:gd name="T20" fmla="*/ 62 w 68"/>
                <a:gd name="T21" fmla="*/ 15 h 71"/>
                <a:gd name="T22" fmla="*/ 66 w 68"/>
                <a:gd name="T23" fmla="*/ 21 h 71"/>
                <a:gd name="T24" fmla="*/ 67 w 68"/>
                <a:gd name="T25" fmla="*/ 29 h 71"/>
                <a:gd name="T26" fmla="*/ 68 w 68"/>
                <a:gd name="T27" fmla="*/ 36 h 71"/>
                <a:gd name="T28" fmla="*/ 68 w 68"/>
                <a:gd name="T29" fmla="*/ 42 h 71"/>
                <a:gd name="T30" fmla="*/ 68 w 68"/>
                <a:gd name="T31" fmla="*/ 47 h 71"/>
                <a:gd name="T32" fmla="*/ 65 w 68"/>
                <a:gd name="T33" fmla="*/ 52 h 71"/>
                <a:gd name="T34" fmla="*/ 62 w 68"/>
                <a:gd name="T35" fmla="*/ 56 h 71"/>
                <a:gd name="T36" fmla="*/ 60 w 68"/>
                <a:gd name="T37" fmla="*/ 60 h 71"/>
                <a:gd name="T38" fmla="*/ 54 w 68"/>
                <a:gd name="T39" fmla="*/ 64 h 71"/>
                <a:gd name="T40" fmla="*/ 50 w 68"/>
                <a:gd name="T41" fmla="*/ 68 h 71"/>
                <a:gd name="T42" fmla="*/ 46 w 68"/>
                <a:gd name="T43" fmla="*/ 69 h 71"/>
                <a:gd name="T44" fmla="*/ 39 w 68"/>
                <a:gd name="T45" fmla="*/ 71 h 71"/>
                <a:gd name="T46" fmla="*/ 33 w 68"/>
                <a:gd name="T47" fmla="*/ 71 h 71"/>
                <a:gd name="T48" fmla="*/ 25 w 68"/>
                <a:gd name="T49" fmla="*/ 69 h 71"/>
                <a:gd name="T50" fmla="*/ 16 w 68"/>
                <a:gd name="T51" fmla="*/ 66 h 71"/>
                <a:gd name="T52" fmla="*/ 11 w 68"/>
                <a:gd name="T53" fmla="*/ 62 h 71"/>
                <a:gd name="T54" fmla="*/ 9 w 68"/>
                <a:gd name="T55" fmla="*/ 57 h 71"/>
                <a:gd name="T56" fmla="*/ 6 w 68"/>
                <a:gd name="T57" fmla="*/ 49 h 71"/>
                <a:gd name="T58" fmla="*/ 4 w 68"/>
                <a:gd name="T59" fmla="*/ 45 h 71"/>
                <a:gd name="T60" fmla="*/ 1 w 68"/>
                <a:gd name="T61" fmla="*/ 37 h 71"/>
                <a:gd name="T62" fmla="*/ 0 w 68"/>
                <a:gd name="T63" fmla="*/ 26 h 71"/>
                <a:gd name="T64" fmla="*/ 1 w 68"/>
                <a:gd name="T65" fmla="*/ 19 h 71"/>
                <a:gd name="T66" fmla="*/ 3 w 68"/>
                <a:gd name="T67" fmla="*/ 13 h 71"/>
                <a:gd name="T68" fmla="*/ 7 w 68"/>
                <a:gd name="T69" fmla="*/ 9 h 71"/>
                <a:gd name="T70" fmla="*/ 14 w 68"/>
                <a:gd name="T71" fmla="*/ 5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"/>
                <a:gd name="T109" fmla="*/ 0 h 71"/>
                <a:gd name="T110" fmla="*/ 68 w 68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" h="71">
                  <a:moveTo>
                    <a:pt x="17" y="3"/>
                  </a:moveTo>
                  <a:lnTo>
                    <a:pt x="19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3" y="3"/>
                  </a:lnTo>
                  <a:lnTo>
                    <a:pt x="56" y="5"/>
                  </a:lnTo>
                  <a:lnTo>
                    <a:pt x="57" y="7"/>
                  </a:lnTo>
                  <a:lnTo>
                    <a:pt x="59" y="11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8"/>
                  </a:lnTo>
                  <a:lnTo>
                    <a:pt x="66" y="21"/>
                  </a:lnTo>
                  <a:lnTo>
                    <a:pt x="67" y="26"/>
                  </a:lnTo>
                  <a:lnTo>
                    <a:pt x="67" y="29"/>
                  </a:lnTo>
                  <a:lnTo>
                    <a:pt x="68" y="31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50"/>
                  </a:lnTo>
                  <a:lnTo>
                    <a:pt x="65" y="52"/>
                  </a:lnTo>
                  <a:lnTo>
                    <a:pt x="64" y="55"/>
                  </a:lnTo>
                  <a:lnTo>
                    <a:pt x="62" y="56"/>
                  </a:lnTo>
                  <a:lnTo>
                    <a:pt x="61" y="57"/>
                  </a:lnTo>
                  <a:lnTo>
                    <a:pt x="60" y="60"/>
                  </a:lnTo>
                  <a:lnTo>
                    <a:pt x="58" y="63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2" y="70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25" y="69"/>
                  </a:lnTo>
                  <a:lnTo>
                    <a:pt x="20" y="67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1" y="62"/>
                  </a:lnTo>
                  <a:lnTo>
                    <a:pt x="10" y="60"/>
                  </a:lnTo>
                  <a:lnTo>
                    <a:pt x="9" y="57"/>
                  </a:lnTo>
                  <a:lnTo>
                    <a:pt x="6" y="53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4" y="45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8" name="Freeform 126"/>
            <p:cNvSpPr>
              <a:spLocks/>
            </p:cNvSpPr>
            <p:nvPr/>
          </p:nvSpPr>
          <p:spPr bwMode="auto">
            <a:xfrm>
              <a:off x="1779" y="1659"/>
              <a:ext cx="101" cy="93"/>
            </a:xfrm>
            <a:custGeom>
              <a:avLst/>
              <a:gdLst>
                <a:gd name="T0" fmla="*/ 15 w 101"/>
                <a:gd name="T1" fmla="*/ 18 h 93"/>
                <a:gd name="T2" fmla="*/ 20 w 101"/>
                <a:gd name="T3" fmla="*/ 13 h 93"/>
                <a:gd name="T4" fmla="*/ 24 w 101"/>
                <a:gd name="T5" fmla="*/ 11 h 93"/>
                <a:gd name="T6" fmla="*/ 29 w 101"/>
                <a:gd name="T7" fmla="*/ 7 h 93"/>
                <a:gd name="T8" fmla="*/ 36 w 101"/>
                <a:gd name="T9" fmla="*/ 4 h 93"/>
                <a:gd name="T10" fmla="*/ 42 w 101"/>
                <a:gd name="T11" fmla="*/ 0 h 93"/>
                <a:gd name="T12" fmla="*/ 53 w 101"/>
                <a:gd name="T13" fmla="*/ 0 h 93"/>
                <a:gd name="T14" fmla="*/ 59 w 101"/>
                <a:gd name="T15" fmla="*/ 0 h 93"/>
                <a:gd name="T16" fmla="*/ 63 w 101"/>
                <a:gd name="T17" fmla="*/ 1 h 93"/>
                <a:gd name="T18" fmla="*/ 68 w 101"/>
                <a:gd name="T19" fmla="*/ 3 h 93"/>
                <a:gd name="T20" fmla="*/ 72 w 101"/>
                <a:gd name="T21" fmla="*/ 5 h 93"/>
                <a:gd name="T22" fmla="*/ 79 w 101"/>
                <a:gd name="T23" fmla="*/ 7 h 93"/>
                <a:gd name="T24" fmla="*/ 82 w 101"/>
                <a:gd name="T25" fmla="*/ 10 h 93"/>
                <a:gd name="T26" fmla="*/ 87 w 101"/>
                <a:gd name="T27" fmla="*/ 13 h 93"/>
                <a:gd name="T28" fmla="*/ 91 w 101"/>
                <a:gd name="T29" fmla="*/ 18 h 93"/>
                <a:gd name="T30" fmla="*/ 93 w 101"/>
                <a:gd name="T31" fmla="*/ 23 h 93"/>
                <a:gd name="T32" fmla="*/ 95 w 101"/>
                <a:gd name="T33" fmla="*/ 30 h 93"/>
                <a:gd name="T34" fmla="*/ 100 w 101"/>
                <a:gd name="T35" fmla="*/ 37 h 93"/>
                <a:gd name="T36" fmla="*/ 101 w 101"/>
                <a:gd name="T37" fmla="*/ 46 h 93"/>
                <a:gd name="T38" fmla="*/ 101 w 101"/>
                <a:gd name="T39" fmla="*/ 52 h 93"/>
                <a:gd name="T40" fmla="*/ 99 w 101"/>
                <a:gd name="T41" fmla="*/ 58 h 93"/>
                <a:gd name="T42" fmla="*/ 98 w 101"/>
                <a:gd name="T43" fmla="*/ 64 h 93"/>
                <a:gd name="T44" fmla="*/ 94 w 101"/>
                <a:gd name="T45" fmla="*/ 69 h 93"/>
                <a:gd name="T46" fmla="*/ 91 w 101"/>
                <a:gd name="T47" fmla="*/ 72 h 93"/>
                <a:gd name="T48" fmla="*/ 89 w 101"/>
                <a:gd name="T49" fmla="*/ 75 h 93"/>
                <a:gd name="T50" fmla="*/ 87 w 101"/>
                <a:gd name="T51" fmla="*/ 79 h 93"/>
                <a:gd name="T52" fmla="*/ 83 w 101"/>
                <a:gd name="T53" fmla="*/ 81 h 93"/>
                <a:gd name="T54" fmla="*/ 80 w 101"/>
                <a:gd name="T55" fmla="*/ 86 h 93"/>
                <a:gd name="T56" fmla="*/ 77 w 101"/>
                <a:gd name="T57" fmla="*/ 88 h 93"/>
                <a:gd name="T58" fmla="*/ 74 w 101"/>
                <a:gd name="T59" fmla="*/ 89 h 93"/>
                <a:gd name="T60" fmla="*/ 68 w 101"/>
                <a:gd name="T61" fmla="*/ 91 h 93"/>
                <a:gd name="T62" fmla="*/ 64 w 101"/>
                <a:gd name="T63" fmla="*/ 92 h 93"/>
                <a:gd name="T64" fmla="*/ 60 w 101"/>
                <a:gd name="T65" fmla="*/ 93 h 93"/>
                <a:gd name="T66" fmla="*/ 55 w 101"/>
                <a:gd name="T67" fmla="*/ 93 h 93"/>
                <a:gd name="T68" fmla="*/ 51 w 101"/>
                <a:gd name="T69" fmla="*/ 93 h 93"/>
                <a:gd name="T70" fmla="*/ 43 w 101"/>
                <a:gd name="T71" fmla="*/ 92 h 93"/>
                <a:gd name="T72" fmla="*/ 37 w 101"/>
                <a:gd name="T73" fmla="*/ 92 h 93"/>
                <a:gd name="T74" fmla="*/ 32 w 101"/>
                <a:gd name="T75" fmla="*/ 90 h 93"/>
                <a:gd name="T76" fmla="*/ 26 w 101"/>
                <a:gd name="T77" fmla="*/ 87 h 93"/>
                <a:gd name="T78" fmla="*/ 20 w 101"/>
                <a:gd name="T79" fmla="*/ 83 h 93"/>
                <a:gd name="T80" fmla="*/ 16 w 101"/>
                <a:gd name="T81" fmla="*/ 80 h 93"/>
                <a:gd name="T82" fmla="*/ 12 w 101"/>
                <a:gd name="T83" fmla="*/ 74 h 93"/>
                <a:gd name="T84" fmla="*/ 7 w 101"/>
                <a:gd name="T85" fmla="*/ 70 h 93"/>
                <a:gd name="T86" fmla="*/ 4 w 101"/>
                <a:gd name="T87" fmla="*/ 62 h 93"/>
                <a:gd name="T88" fmla="*/ 2 w 101"/>
                <a:gd name="T89" fmla="*/ 58 h 93"/>
                <a:gd name="T90" fmla="*/ 0 w 101"/>
                <a:gd name="T91" fmla="*/ 48 h 93"/>
                <a:gd name="T92" fmla="*/ 0 w 101"/>
                <a:gd name="T93" fmla="*/ 42 h 93"/>
                <a:gd name="T94" fmla="*/ 1 w 101"/>
                <a:gd name="T95" fmla="*/ 35 h 93"/>
                <a:gd name="T96" fmla="*/ 3 w 101"/>
                <a:gd name="T97" fmla="*/ 30 h 93"/>
                <a:gd name="T98" fmla="*/ 7 w 101"/>
                <a:gd name="T99" fmla="*/ 25 h 93"/>
                <a:gd name="T100" fmla="*/ 11 w 101"/>
                <a:gd name="T101" fmla="*/ 21 h 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93"/>
                <a:gd name="T155" fmla="*/ 101 w 101"/>
                <a:gd name="T156" fmla="*/ 93 h 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93">
                  <a:moveTo>
                    <a:pt x="14" y="19"/>
                  </a:moveTo>
                  <a:lnTo>
                    <a:pt x="15" y="18"/>
                  </a:lnTo>
                  <a:lnTo>
                    <a:pt x="17" y="16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34" y="5"/>
                  </a:lnTo>
                  <a:lnTo>
                    <a:pt x="36" y="4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5" y="5"/>
                  </a:lnTo>
                  <a:lnTo>
                    <a:pt x="79" y="7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5" y="12"/>
                  </a:lnTo>
                  <a:lnTo>
                    <a:pt x="87" y="13"/>
                  </a:lnTo>
                  <a:lnTo>
                    <a:pt x="89" y="16"/>
                  </a:lnTo>
                  <a:lnTo>
                    <a:pt x="91" y="18"/>
                  </a:lnTo>
                  <a:lnTo>
                    <a:pt x="92" y="21"/>
                  </a:lnTo>
                  <a:lnTo>
                    <a:pt x="93" y="23"/>
                  </a:lnTo>
                  <a:lnTo>
                    <a:pt x="94" y="27"/>
                  </a:lnTo>
                  <a:lnTo>
                    <a:pt x="95" y="30"/>
                  </a:lnTo>
                  <a:lnTo>
                    <a:pt x="98" y="34"/>
                  </a:lnTo>
                  <a:lnTo>
                    <a:pt x="100" y="37"/>
                  </a:lnTo>
                  <a:lnTo>
                    <a:pt x="101" y="41"/>
                  </a:lnTo>
                  <a:lnTo>
                    <a:pt x="101" y="46"/>
                  </a:lnTo>
                  <a:lnTo>
                    <a:pt x="101" y="49"/>
                  </a:lnTo>
                  <a:lnTo>
                    <a:pt x="101" y="52"/>
                  </a:lnTo>
                  <a:lnTo>
                    <a:pt x="100" y="56"/>
                  </a:lnTo>
                  <a:lnTo>
                    <a:pt x="99" y="58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96" y="68"/>
                  </a:lnTo>
                  <a:lnTo>
                    <a:pt x="94" y="69"/>
                  </a:lnTo>
                  <a:lnTo>
                    <a:pt x="93" y="71"/>
                  </a:lnTo>
                  <a:lnTo>
                    <a:pt x="91" y="72"/>
                  </a:lnTo>
                  <a:lnTo>
                    <a:pt x="90" y="73"/>
                  </a:lnTo>
                  <a:lnTo>
                    <a:pt x="89" y="75"/>
                  </a:lnTo>
                  <a:lnTo>
                    <a:pt x="87" y="77"/>
                  </a:lnTo>
                  <a:lnTo>
                    <a:pt x="87" y="79"/>
                  </a:lnTo>
                  <a:lnTo>
                    <a:pt x="85" y="80"/>
                  </a:lnTo>
                  <a:lnTo>
                    <a:pt x="83" y="81"/>
                  </a:lnTo>
                  <a:lnTo>
                    <a:pt x="82" y="82"/>
                  </a:lnTo>
                  <a:lnTo>
                    <a:pt x="80" y="86"/>
                  </a:lnTo>
                  <a:lnTo>
                    <a:pt x="79" y="88"/>
                  </a:lnTo>
                  <a:lnTo>
                    <a:pt x="77" y="88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1" y="91"/>
                  </a:lnTo>
                  <a:lnTo>
                    <a:pt x="68" y="91"/>
                  </a:lnTo>
                  <a:lnTo>
                    <a:pt x="67" y="92"/>
                  </a:lnTo>
                  <a:lnTo>
                    <a:pt x="64" y="92"/>
                  </a:lnTo>
                  <a:lnTo>
                    <a:pt x="62" y="92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5" y="93"/>
                  </a:lnTo>
                  <a:lnTo>
                    <a:pt x="53" y="93"/>
                  </a:lnTo>
                  <a:lnTo>
                    <a:pt x="51" y="93"/>
                  </a:lnTo>
                  <a:lnTo>
                    <a:pt x="48" y="93"/>
                  </a:lnTo>
                  <a:lnTo>
                    <a:pt x="43" y="92"/>
                  </a:lnTo>
                  <a:lnTo>
                    <a:pt x="38" y="92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6" y="87"/>
                  </a:lnTo>
                  <a:lnTo>
                    <a:pt x="23" y="85"/>
                  </a:lnTo>
                  <a:lnTo>
                    <a:pt x="20" y="83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3" y="76"/>
                  </a:lnTo>
                  <a:lnTo>
                    <a:pt x="12" y="74"/>
                  </a:lnTo>
                  <a:lnTo>
                    <a:pt x="10" y="73"/>
                  </a:lnTo>
                  <a:lnTo>
                    <a:pt x="7" y="70"/>
                  </a:lnTo>
                  <a:lnTo>
                    <a:pt x="5" y="67"/>
                  </a:lnTo>
                  <a:lnTo>
                    <a:pt x="4" y="62"/>
                  </a:lnTo>
                  <a:lnTo>
                    <a:pt x="3" y="61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4" y="27"/>
                  </a:lnTo>
                  <a:lnTo>
                    <a:pt x="7" y="25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9" name="Freeform 125"/>
            <p:cNvSpPr>
              <a:spLocks/>
            </p:cNvSpPr>
            <p:nvPr/>
          </p:nvSpPr>
          <p:spPr bwMode="auto">
            <a:xfrm>
              <a:off x="1909" y="1661"/>
              <a:ext cx="29" cy="38"/>
            </a:xfrm>
            <a:custGeom>
              <a:avLst/>
              <a:gdLst>
                <a:gd name="T0" fmla="*/ 9 w 29"/>
                <a:gd name="T1" fmla="*/ 2 h 38"/>
                <a:gd name="T2" fmla="*/ 7 w 29"/>
                <a:gd name="T3" fmla="*/ 2 h 38"/>
                <a:gd name="T4" fmla="*/ 6 w 29"/>
                <a:gd name="T5" fmla="*/ 3 h 38"/>
                <a:gd name="T6" fmla="*/ 4 w 29"/>
                <a:gd name="T7" fmla="*/ 5 h 38"/>
                <a:gd name="T8" fmla="*/ 2 w 29"/>
                <a:gd name="T9" fmla="*/ 8 h 38"/>
                <a:gd name="T10" fmla="*/ 2 w 29"/>
                <a:gd name="T11" fmla="*/ 9 h 38"/>
                <a:gd name="T12" fmla="*/ 1 w 29"/>
                <a:gd name="T13" fmla="*/ 12 h 38"/>
                <a:gd name="T14" fmla="*/ 0 w 29"/>
                <a:gd name="T15" fmla="*/ 15 h 38"/>
                <a:gd name="T16" fmla="*/ 0 w 29"/>
                <a:gd name="T17" fmla="*/ 18 h 38"/>
                <a:gd name="T18" fmla="*/ 0 w 29"/>
                <a:gd name="T19" fmla="*/ 21 h 38"/>
                <a:gd name="T20" fmla="*/ 1 w 29"/>
                <a:gd name="T21" fmla="*/ 23 h 38"/>
                <a:gd name="T22" fmla="*/ 1 w 29"/>
                <a:gd name="T23" fmla="*/ 26 h 38"/>
                <a:gd name="T24" fmla="*/ 3 w 29"/>
                <a:gd name="T25" fmla="*/ 31 h 38"/>
                <a:gd name="T26" fmla="*/ 5 w 29"/>
                <a:gd name="T27" fmla="*/ 35 h 38"/>
                <a:gd name="T28" fmla="*/ 6 w 29"/>
                <a:gd name="T29" fmla="*/ 35 h 38"/>
                <a:gd name="T30" fmla="*/ 8 w 29"/>
                <a:gd name="T31" fmla="*/ 37 h 38"/>
                <a:gd name="T32" fmla="*/ 11 w 29"/>
                <a:gd name="T33" fmla="*/ 37 h 38"/>
                <a:gd name="T34" fmla="*/ 13 w 29"/>
                <a:gd name="T35" fmla="*/ 37 h 38"/>
                <a:gd name="T36" fmla="*/ 15 w 29"/>
                <a:gd name="T37" fmla="*/ 38 h 38"/>
                <a:gd name="T38" fmla="*/ 16 w 29"/>
                <a:gd name="T39" fmla="*/ 38 h 38"/>
                <a:gd name="T40" fmla="*/ 18 w 29"/>
                <a:gd name="T41" fmla="*/ 37 h 38"/>
                <a:gd name="T42" fmla="*/ 21 w 29"/>
                <a:gd name="T43" fmla="*/ 35 h 38"/>
                <a:gd name="T44" fmla="*/ 24 w 29"/>
                <a:gd name="T45" fmla="*/ 35 h 38"/>
                <a:gd name="T46" fmla="*/ 25 w 29"/>
                <a:gd name="T47" fmla="*/ 31 h 38"/>
                <a:gd name="T48" fmla="*/ 26 w 29"/>
                <a:gd name="T49" fmla="*/ 30 h 38"/>
                <a:gd name="T50" fmla="*/ 27 w 29"/>
                <a:gd name="T51" fmla="*/ 29 h 38"/>
                <a:gd name="T52" fmla="*/ 28 w 29"/>
                <a:gd name="T53" fmla="*/ 27 h 38"/>
                <a:gd name="T54" fmla="*/ 28 w 29"/>
                <a:gd name="T55" fmla="*/ 24 h 38"/>
                <a:gd name="T56" fmla="*/ 29 w 29"/>
                <a:gd name="T57" fmla="*/ 21 h 38"/>
                <a:gd name="T58" fmla="*/ 28 w 29"/>
                <a:gd name="T59" fmla="*/ 16 h 38"/>
                <a:gd name="T60" fmla="*/ 27 w 29"/>
                <a:gd name="T61" fmla="*/ 13 h 38"/>
                <a:gd name="T62" fmla="*/ 25 w 29"/>
                <a:gd name="T63" fmla="*/ 8 h 38"/>
                <a:gd name="T64" fmla="*/ 23 w 29"/>
                <a:gd name="T65" fmla="*/ 5 h 38"/>
                <a:gd name="T66" fmla="*/ 22 w 29"/>
                <a:gd name="T67" fmla="*/ 2 h 38"/>
                <a:gd name="T68" fmla="*/ 20 w 29"/>
                <a:gd name="T69" fmla="*/ 1 h 38"/>
                <a:gd name="T70" fmla="*/ 19 w 29"/>
                <a:gd name="T71" fmla="*/ 1 h 38"/>
                <a:gd name="T72" fmla="*/ 16 w 29"/>
                <a:gd name="T73" fmla="*/ 0 h 38"/>
                <a:gd name="T74" fmla="*/ 14 w 29"/>
                <a:gd name="T75" fmla="*/ 0 h 38"/>
                <a:gd name="T76" fmla="*/ 12 w 29"/>
                <a:gd name="T77" fmla="*/ 0 h 38"/>
                <a:gd name="T78" fmla="*/ 9 w 29"/>
                <a:gd name="T79" fmla="*/ 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38"/>
                <a:gd name="T122" fmla="*/ 29 w 29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38">
                  <a:moveTo>
                    <a:pt x="9" y="2"/>
                  </a:moveTo>
                  <a:lnTo>
                    <a:pt x="7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3" y="31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8" y="37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5" y="31"/>
                  </a:lnTo>
                  <a:lnTo>
                    <a:pt x="26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28" y="16"/>
                  </a:lnTo>
                  <a:lnTo>
                    <a:pt x="27" y="13"/>
                  </a:lnTo>
                  <a:lnTo>
                    <a:pt x="25" y="8"/>
                  </a:lnTo>
                  <a:lnTo>
                    <a:pt x="23" y="5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0" name="Freeform 124"/>
            <p:cNvSpPr>
              <a:spLocks/>
            </p:cNvSpPr>
            <p:nvPr/>
          </p:nvSpPr>
          <p:spPr bwMode="auto">
            <a:xfrm>
              <a:off x="1904" y="1724"/>
              <a:ext cx="36" cy="37"/>
            </a:xfrm>
            <a:custGeom>
              <a:avLst/>
              <a:gdLst>
                <a:gd name="T0" fmla="*/ 19 w 36"/>
                <a:gd name="T1" fmla="*/ 0 h 37"/>
                <a:gd name="T2" fmla="*/ 16 w 36"/>
                <a:gd name="T3" fmla="*/ 0 h 37"/>
                <a:gd name="T4" fmla="*/ 13 w 36"/>
                <a:gd name="T5" fmla="*/ 0 h 37"/>
                <a:gd name="T6" fmla="*/ 11 w 36"/>
                <a:gd name="T7" fmla="*/ 2 h 37"/>
                <a:gd name="T8" fmla="*/ 8 w 36"/>
                <a:gd name="T9" fmla="*/ 4 h 37"/>
                <a:gd name="T10" fmla="*/ 7 w 36"/>
                <a:gd name="T11" fmla="*/ 5 h 37"/>
                <a:gd name="T12" fmla="*/ 5 w 36"/>
                <a:gd name="T13" fmla="*/ 7 h 37"/>
                <a:gd name="T14" fmla="*/ 3 w 36"/>
                <a:gd name="T15" fmla="*/ 8 h 37"/>
                <a:gd name="T16" fmla="*/ 2 w 36"/>
                <a:gd name="T17" fmla="*/ 10 h 37"/>
                <a:gd name="T18" fmla="*/ 1 w 36"/>
                <a:gd name="T19" fmla="*/ 11 h 37"/>
                <a:gd name="T20" fmla="*/ 1 w 36"/>
                <a:gd name="T21" fmla="*/ 12 h 37"/>
                <a:gd name="T22" fmla="*/ 0 w 36"/>
                <a:gd name="T23" fmla="*/ 16 h 37"/>
                <a:gd name="T24" fmla="*/ 0 w 36"/>
                <a:gd name="T25" fmla="*/ 18 h 37"/>
                <a:gd name="T26" fmla="*/ 0 w 36"/>
                <a:gd name="T27" fmla="*/ 20 h 37"/>
                <a:gd name="T28" fmla="*/ 0 w 36"/>
                <a:gd name="T29" fmla="*/ 24 h 37"/>
                <a:gd name="T30" fmla="*/ 0 w 36"/>
                <a:gd name="T31" fmla="*/ 26 h 37"/>
                <a:gd name="T32" fmla="*/ 1 w 36"/>
                <a:gd name="T33" fmla="*/ 26 h 37"/>
                <a:gd name="T34" fmla="*/ 1 w 36"/>
                <a:gd name="T35" fmla="*/ 28 h 37"/>
                <a:gd name="T36" fmla="*/ 2 w 36"/>
                <a:gd name="T37" fmla="*/ 30 h 37"/>
                <a:gd name="T38" fmla="*/ 3 w 36"/>
                <a:gd name="T39" fmla="*/ 32 h 37"/>
                <a:gd name="T40" fmla="*/ 5 w 36"/>
                <a:gd name="T41" fmla="*/ 33 h 37"/>
                <a:gd name="T42" fmla="*/ 7 w 36"/>
                <a:gd name="T43" fmla="*/ 35 h 37"/>
                <a:gd name="T44" fmla="*/ 9 w 36"/>
                <a:gd name="T45" fmla="*/ 36 h 37"/>
                <a:gd name="T46" fmla="*/ 12 w 36"/>
                <a:gd name="T47" fmla="*/ 37 h 37"/>
                <a:gd name="T48" fmla="*/ 15 w 36"/>
                <a:gd name="T49" fmla="*/ 37 h 37"/>
                <a:gd name="T50" fmla="*/ 16 w 36"/>
                <a:gd name="T51" fmla="*/ 37 h 37"/>
                <a:gd name="T52" fmla="*/ 19 w 36"/>
                <a:gd name="T53" fmla="*/ 37 h 37"/>
                <a:gd name="T54" fmla="*/ 22 w 36"/>
                <a:gd name="T55" fmla="*/ 36 h 37"/>
                <a:gd name="T56" fmla="*/ 25 w 36"/>
                <a:gd name="T57" fmla="*/ 35 h 37"/>
                <a:gd name="T58" fmla="*/ 28 w 36"/>
                <a:gd name="T59" fmla="*/ 33 h 37"/>
                <a:gd name="T60" fmla="*/ 30 w 36"/>
                <a:gd name="T61" fmla="*/ 32 h 37"/>
                <a:gd name="T62" fmla="*/ 32 w 36"/>
                <a:gd name="T63" fmla="*/ 31 h 37"/>
                <a:gd name="T64" fmla="*/ 33 w 36"/>
                <a:gd name="T65" fmla="*/ 28 h 37"/>
                <a:gd name="T66" fmla="*/ 34 w 36"/>
                <a:gd name="T67" fmla="*/ 26 h 37"/>
                <a:gd name="T68" fmla="*/ 36 w 36"/>
                <a:gd name="T69" fmla="*/ 22 h 37"/>
                <a:gd name="T70" fmla="*/ 36 w 36"/>
                <a:gd name="T71" fmla="*/ 20 h 37"/>
                <a:gd name="T72" fmla="*/ 36 w 36"/>
                <a:gd name="T73" fmla="*/ 17 h 37"/>
                <a:gd name="T74" fmla="*/ 34 w 36"/>
                <a:gd name="T75" fmla="*/ 15 h 37"/>
                <a:gd name="T76" fmla="*/ 33 w 36"/>
                <a:gd name="T77" fmla="*/ 11 h 37"/>
                <a:gd name="T78" fmla="*/ 33 w 36"/>
                <a:gd name="T79" fmla="*/ 9 h 37"/>
                <a:gd name="T80" fmla="*/ 32 w 36"/>
                <a:gd name="T81" fmla="*/ 8 h 37"/>
                <a:gd name="T82" fmla="*/ 29 w 36"/>
                <a:gd name="T83" fmla="*/ 3 h 37"/>
                <a:gd name="T84" fmla="*/ 26 w 36"/>
                <a:gd name="T85" fmla="*/ 3 h 37"/>
                <a:gd name="T86" fmla="*/ 25 w 36"/>
                <a:gd name="T87" fmla="*/ 2 h 37"/>
                <a:gd name="T88" fmla="*/ 22 w 36"/>
                <a:gd name="T89" fmla="*/ 0 h 37"/>
                <a:gd name="T90" fmla="*/ 19 w 36"/>
                <a:gd name="T91" fmla="*/ 0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"/>
                <a:gd name="T139" fmla="*/ 0 h 37"/>
                <a:gd name="T140" fmla="*/ 36 w 36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" h="37">
                  <a:moveTo>
                    <a:pt x="19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5" y="33"/>
                  </a:lnTo>
                  <a:lnTo>
                    <a:pt x="7" y="35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9" y="37"/>
                  </a:lnTo>
                  <a:lnTo>
                    <a:pt x="22" y="36"/>
                  </a:lnTo>
                  <a:lnTo>
                    <a:pt x="25" y="35"/>
                  </a:lnTo>
                  <a:lnTo>
                    <a:pt x="28" y="33"/>
                  </a:lnTo>
                  <a:lnTo>
                    <a:pt x="30" y="32"/>
                  </a:lnTo>
                  <a:lnTo>
                    <a:pt x="32" y="31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1" name="Freeform 123"/>
            <p:cNvSpPr>
              <a:spLocks/>
            </p:cNvSpPr>
            <p:nvPr/>
          </p:nvSpPr>
          <p:spPr bwMode="auto">
            <a:xfrm>
              <a:off x="1800" y="1776"/>
              <a:ext cx="120" cy="42"/>
            </a:xfrm>
            <a:custGeom>
              <a:avLst/>
              <a:gdLst>
                <a:gd name="T0" fmla="*/ 1 w 120"/>
                <a:gd name="T1" fmla="*/ 6 h 42"/>
                <a:gd name="T2" fmla="*/ 4 w 120"/>
                <a:gd name="T3" fmla="*/ 3 h 42"/>
                <a:gd name="T4" fmla="*/ 10 w 120"/>
                <a:gd name="T5" fmla="*/ 1 h 42"/>
                <a:gd name="T6" fmla="*/ 15 w 120"/>
                <a:gd name="T7" fmla="*/ 0 h 42"/>
                <a:gd name="T8" fmla="*/ 21 w 120"/>
                <a:gd name="T9" fmla="*/ 0 h 42"/>
                <a:gd name="T10" fmla="*/ 27 w 120"/>
                <a:gd name="T11" fmla="*/ 0 h 42"/>
                <a:gd name="T12" fmla="*/ 34 w 120"/>
                <a:gd name="T13" fmla="*/ 0 h 42"/>
                <a:gd name="T14" fmla="*/ 40 w 120"/>
                <a:gd name="T15" fmla="*/ 0 h 42"/>
                <a:gd name="T16" fmla="*/ 45 w 120"/>
                <a:gd name="T17" fmla="*/ 1 h 42"/>
                <a:gd name="T18" fmla="*/ 48 w 120"/>
                <a:gd name="T19" fmla="*/ 1 h 42"/>
                <a:gd name="T20" fmla="*/ 54 w 120"/>
                <a:gd name="T21" fmla="*/ 1 h 42"/>
                <a:gd name="T22" fmla="*/ 59 w 120"/>
                <a:gd name="T23" fmla="*/ 1 h 42"/>
                <a:gd name="T24" fmla="*/ 66 w 120"/>
                <a:gd name="T25" fmla="*/ 1 h 42"/>
                <a:gd name="T26" fmla="*/ 71 w 120"/>
                <a:gd name="T27" fmla="*/ 1 h 42"/>
                <a:gd name="T28" fmla="*/ 76 w 120"/>
                <a:gd name="T29" fmla="*/ 1 h 42"/>
                <a:gd name="T30" fmla="*/ 80 w 120"/>
                <a:gd name="T31" fmla="*/ 1 h 42"/>
                <a:gd name="T32" fmla="*/ 86 w 120"/>
                <a:gd name="T33" fmla="*/ 1 h 42"/>
                <a:gd name="T34" fmla="*/ 92 w 120"/>
                <a:gd name="T35" fmla="*/ 3 h 42"/>
                <a:gd name="T36" fmla="*/ 97 w 120"/>
                <a:gd name="T37" fmla="*/ 3 h 42"/>
                <a:gd name="T38" fmla="*/ 102 w 120"/>
                <a:gd name="T39" fmla="*/ 5 h 42"/>
                <a:gd name="T40" fmla="*/ 110 w 120"/>
                <a:gd name="T41" fmla="*/ 7 h 42"/>
                <a:gd name="T42" fmla="*/ 113 w 120"/>
                <a:gd name="T43" fmla="*/ 9 h 42"/>
                <a:gd name="T44" fmla="*/ 116 w 120"/>
                <a:gd name="T45" fmla="*/ 13 h 42"/>
                <a:gd name="T46" fmla="*/ 119 w 120"/>
                <a:gd name="T47" fmla="*/ 18 h 42"/>
                <a:gd name="T48" fmla="*/ 120 w 120"/>
                <a:gd name="T49" fmla="*/ 24 h 42"/>
                <a:gd name="T50" fmla="*/ 120 w 120"/>
                <a:gd name="T51" fmla="*/ 31 h 42"/>
                <a:gd name="T52" fmla="*/ 119 w 120"/>
                <a:gd name="T53" fmla="*/ 34 h 42"/>
                <a:gd name="T54" fmla="*/ 116 w 120"/>
                <a:gd name="T55" fmla="*/ 37 h 42"/>
                <a:gd name="T56" fmla="*/ 113 w 120"/>
                <a:gd name="T57" fmla="*/ 39 h 42"/>
                <a:gd name="T58" fmla="*/ 110 w 120"/>
                <a:gd name="T59" fmla="*/ 40 h 42"/>
                <a:gd name="T60" fmla="*/ 105 w 120"/>
                <a:gd name="T61" fmla="*/ 41 h 42"/>
                <a:gd name="T62" fmla="*/ 100 w 120"/>
                <a:gd name="T63" fmla="*/ 41 h 42"/>
                <a:gd name="T64" fmla="*/ 94 w 120"/>
                <a:gd name="T65" fmla="*/ 42 h 42"/>
                <a:gd name="T66" fmla="*/ 88 w 120"/>
                <a:gd name="T67" fmla="*/ 42 h 42"/>
                <a:gd name="T68" fmla="*/ 85 w 120"/>
                <a:gd name="T69" fmla="*/ 41 h 42"/>
                <a:gd name="T70" fmla="*/ 80 w 120"/>
                <a:gd name="T71" fmla="*/ 40 h 42"/>
                <a:gd name="T72" fmla="*/ 76 w 120"/>
                <a:gd name="T73" fmla="*/ 40 h 42"/>
                <a:gd name="T74" fmla="*/ 72 w 120"/>
                <a:gd name="T75" fmla="*/ 38 h 42"/>
                <a:gd name="T76" fmla="*/ 65 w 120"/>
                <a:gd name="T77" fmla="*/ 36 h 42"/>
                <a:gd name="T78" fmla="*/ 59 w 120"/>
                <a:gd name="T79" fmla="*/ 35 h 42"/>
                <a:gd name="T80" fmla="*/ 54 w 120"/>
                <a:gd name="T81" fmla="*/ 33 h 42"/>
                <a:gd name="T82" fmla="*/ 49 w 120"/>
                <a:gd name="T83" fmla="*/ 32 h 42"/>
                <a:gd name="T84" fmla="*/ 42 w 120"/>
                <a:gd name="T85" fmla="*/ 32 h 42"/>
                <a:gd name="T86" fmla="*/ 36 w 120"/>
                <a:gd name="T87" fmla="*/ 31 h 42"/>
                <a:gd name="T88" fmla="*/ 27 w 120"/>
                <a:gd name="T89" fmla="*/ 28 h 42"/>
                <a:gd name="T90" fmla="*/ 17 w 120"/>
                <a:gd name="T91" fmla="*/ 25 h 42"/>
                <a:gd name="T92" fmla="*/ 12 w 120"/>
                <a:gd name="T93" fmla="*/ 23 h 42"/>
                <a:gd name="T94" fmla="*/ 6 w 120"/>
                <a:gd name="T95" fmla="*/ 21 h 42"/>
                <a:gd name="T96" fmla="*/ 3 w 120"/>
                <a:gd name="T97" fmla="*/ 18 h 42"/>
                <a:gd name="T98" fmla="*/ 0 w 120"/>
                <a:gd name="T99" fmla="*/ 14 h 42"/>
                <a:gd name="T100" fmla="*/ 0 w 120"/>
                <a:gd name="T101" fmla="*/ 8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0"/>
                <a:gd name="T154" fmla="*/ 0 h 42"/>
                <a:gd name="T155" fmla="*/ 120 w 120"/>
                <a:gd name="T156" fmla="*/ 42 h 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0" h="42">
                  <a:moveTo>
                    <a:pt x="0" y="8"/>
                  </a:moveTo>
                  <a:lnTo>
                    <a:pt x="1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8" y="2"/>
                  </a:lnTo>
                  <a:lnTo>
                    <a:pt x="92" y="3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2" y="5"/>
                  </a:lnTo>
                  <a:lnTo>
                    <a:pt x="106" y="5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5" y="11"/>
                  </a:lnTo>
                  <a:lnTo>
                    <a:pt x="116" y="13"/>
                  </a:lnTo>
                  <a:lnTo>
                    <a:pt x="117" y="16"/>
                  </a:lnTo>
                  <a:lnTo>
                    <a:pt x="119" y="18"/>
                  </a:lnTo>
                  <a:lnTo>
                    <a:pt x="120" y="21"/>
                  </a:lnTo>
                  <a:lnTo>
                    <a:pt x="120" y="24"/>
                  </a:lnTo>
                  <a:lnTo>
                    <a:pt x="120" y="28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4"/>
                  </a:lnTo>
                  <a:lnTo>
                    <a:pt x="117" y="35"/>
                  </a:lnTo>
                  <a:lnTo>
                    <a:pt x="116" y="37"/>
                  </a:lnTo>
                  <a:lnTo>
                    <a:pt x="115" y="38"/>
                  </a:lnTo>
                  <a:lnTo>
                    <a:pt x="113" y="39"/>
                  </a:lnTo>
                  <a:lnTo>
                    <a:pt x="112" y="40"/>
                  </a:lnTo>
                  <a:lnTo>
                    <a:pt x="110" y="40"/>
                  </a:lnTo>
                  <a:lnTo>
                    <a:pt x="107" y="41"/>
                  </a:lnTo>
                  <a:lnTo>
                    <a:pt x="105" y="41"/>
                  </a:lnTo>
                  <a:lnTo>
                    <a:pt x="103" y="41"/>
                  </a:lnTo>
                  <a:lnTo>
                    <a:pt x="100" y="41"/>
                  </a:lnTo>
                  <a:lnTo>
                    <a:pt x="97" y="42"/>
                  </a:lnTo>
                  <a:lnTo>
                    <a:pt x="94" y="42"/>
                  </a:lnTo>
                  <a:lnTo>
                    <a:pt x="90" y="42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5" y="41"/>
                  </a:lnTo>
                  <a:lnTo>
                    <a:pt x="83" y="40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4" y="39"/>
                  </a:lnTo>
                  <a:lnTo>
                    <a:pt x="72" y="38"/>
                  </a:lnTo>
                  <a:lnTo>
                    <a:pt x="68" y="37"/>
                  </a:lnTo>
                  <a:lnTo>
                    <a:pt x="65" y="36"/>
                  </a:lnTo>
                  <a:lnTo>
                    <a:pt x="61" y="36"/>
                  </a:lnTo>
                  <a:lnTo>
                    <a:pt x="59" y="35"/>
                  </a:lnTo>
                  <a:lnTo>
                    <a:pt x="58" y="34"/>
                  </a:lnTo>
                  <a:lnTo>
                    <a:pt x="54" y="33"/>
                  </a:lnTo>
                  <a:lnTo>
                    <a:pt x="53" y="32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2" y="32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1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7" y="25"/>
                  </a:lnTo>
                  <a:lnTo>
                    <a:pt x="15" y="24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2" name="Freeform 122"/>
            <p:cNvSpPr>
              <a:spLocks/>
            </p:cNvSpPr>
            <p:nvPr/>
          </p:nvSpPr>
          <p:spPr bwMode="auto">
            <a:xfrm>
              <a:off x="1934" y="1918"/>
              <a:ext cx="115" cy="56"/>
            </a:xfrm>
            <a:custGeom>
              <a:avLst/>
              <a:gdLst>
                <a:gd name="T0" fmla="*/ 0 w 115"/>
                <a:gd name="T1" fmla="*/ 49 h 56"/>
                <a:gd name="T2" fmla="*/ 1 w 115"/>
                <a:gd name="T3" fmla="*/ 44 h 56"/>
                <a:gd name="T4" fmla="*/ 6 w 115"/>
                <a:gd name="T5" fmla="*/ 41 h 56"/>
                <a:gd name="T6" fmla="*/ 11 w 115"/>
                <a:gd name="T7" fmla="*/ 38 h 56"/>
                <a:gd name="T8" fmla="*/ 19 w 115"/>
                <a:gd name="T9" fmla="*/ 36 h 56"/>
                <a:gd name="T10" fmla="*/ 24 w 115"/>
                <a:gd name="T11" fmla="*/ 32 h 56"/>
                <a:gd name="T12" fmla="*/ 32 w 115"/>
                <a:gd name="T13" fmla="*/ 31 h 56"/>
                <a:gd name="T14" fmla="*/ 38 w 115"/>
                <a:gd name="T15" fmla="*/ 28 h 56"/>
                <a:gd name="T16" fmla="*/ 45 w 115"/>
                <a:gd name="T17" fmla="*/ 25 h 56"/>
                <a:gd name="T18" fmla="*/ 51 w 115"/>
                <a:gd name="T19" fmla="*/ 23 h 56"/>
                <a:gd name="T20" fmla="*/ 59 w 115"/>
                <a:gd name="T21" fmla="*/ 20 h 56"/>
                <a:gd name="T22" fmla="*/ 66 w 115"/>
                <a:gd name="T23" fmla="*/ 15 h 56"/>
                <a:gd name="T24" fmla="*/ 70 w 115"/>
                <a:gd name="T25" fmla="*/ 12 h 56"/>
                <a:gd name="T26" fmla="*/ 77 w 115"/>
                <a:gd name="T27" fmla="*/ 9 h 56"/>
                <a:gd name="T28" fmla="*/ 81 w 115"/>
                <a:gd name="T29" fmla="*/ 8 h 56"/>
                <a:gd name="T30" fmla="*/ 85 w 115"/>
                <a:gd name="T31" fmla="*/ 7 h 56"/>
                <a:gd name="T32" fmla="*/ 90 w 115"/>
                <a:gd name="T33" fmla="*/ 5 h 56"/>
                <a:gd name="T34" fmla="*/ 94 w 115"/>
                <a:gd name="T35" fmla="*/ 2 h 56"/>
                <a:gd name="T36" fmla="*/ 100 w 115"/>
                <a:gd name="T37" fmla="*/ 0 h 56"/>
                <a:gd name="T38" fmla="*/ 106 w 115"/>
                <a:gd name="T39" fmla="*/ 0 h 56"/>
                <a:gd name="T40" fmla="*/ 111 w 115"/>
                <a:gd name="T41" fmla="*/ 3 h 56"/>
                <a:gd name="T42" fmla="*/ 115 w 115"/>
                <a:gd name="T43" fmla="*/ 9 h 56"/>
                <a:gd name="T44" fmla="*/ 113 w 115"/>
                <a:gd name="T45" fmla="*/ 18 h 56"/>
                <a:gd name="T46" fmla="*/ 111 w 115"/>
                <a:gd name="T47" fmla="*/ 26 h 56"/>
                <a:gd name="T48" fmla="*/ 109 w 115"/>
                <a:gd name="T49" fmla="*/ 33 h 56"/>
                <a:gd name="T50" fmla="*/ 105 w 115"/>
                <a:gd name="T51" fmla="*/ 40 h 56"/>
                <a:gd name="T52" fmla="*/ 102 w 115"/>
                <a:gd name="T53" fmla="*/ 45 h 56"/>
                <a:gd name="T54" fmla="*/ 98 w 115"/>
                <a:gd name="T55" fmla="*/ 51 h 56"/>
                <a:gd name="T56" fmla="*/ 94 w 115"/>
                <a:gd name="T57" fmla="*/ 55 h 56"/>
                <a:gd name="T58" fmla="*/ 87 w 115"/>
                <a:gd name="T59" fmla="*/ 56 h 56"/>
                <a:gd name="T60" fmla="*/ 80 w 115"/>
                <a:gd name="T61" fmla="*/ 56 h 56"/>
                <a:gd name="T62" fmla="*/ 73 w 115"/>
                <a:gd name="T63" fmla="*/ 56 h 56"/>
                <a:gd name="T64" fmla="*/ 67 w 115"/>
                <a:gd name="T65" fmla="*/ 56 h 56"/>
                <a:gd name="T66" fmla="*/ 60 w 115"/>
                <a:gd name="T67" fmla="*/ 55 h 56"/>
                <a:gd name="T68" fmla="*/ 52 w 115"/>
                <a:gd name="T69" fmla="*/ 55 h 56"/>
                <a:gd name="T70" fmla="*/ 47 w 115"/>
                <a:gd name="T71" fmla="*/ 55 h 56"/>
                <a:gd name="T72" fmla="*/ 38 w 115"/>
                <a:gd name="T73" fmla="*/ 55 h 56"/>
                <a:gd name="T74" fmla="*/ 31 w 115"/>
                <a:gd name="T75" fmla="*/ 55 h 56"/>
                <a:gd name="T76" fmla="*/ 26 w 115"/>
                <a:gd name="T77" fmla="*/ 55 h 56"/>
                <a:gd name="T78" fmla="*/ 19 w 115"/>
                <a:gd name="T79" fmla="*/ 56 h 56"/>
                <a:gd name="T80" fmla="*/ 11 w 115"/>
                <a:gd name="T81" fmla="*/ 56 h 56"/>
                <a:gd name="T82" fmla="*/ 4 w 115"/>
                <a:gd name="T83" fmla="*/ 55 h 56"/>
                <a:gd name="T84" fmla="*/ 0 w 115"/>
                <a:gd name="T85" fmla="*/ 51 h 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"/>
                <a:gd name="T130" fmla="*/ 0 h 56"/>
                <a:gd name="T131" fmla="*/ 115 w 115"/>
                <a:gd name="T132" fmla="*/ 56 h 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" h="56">
                  <a:moveTo>
                    <a:pt x="0" y="51"/>
                  </a:moveTo>
                  <a:lnTo>
                    <a:pt x="0" y="49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3" y="43"/>
                  </a:lnTo>
                  <a:lnTo>
                    <a:pt x="6" y="41"/>
                  </a:lnTo>
                  <a:lnTo>
                    <a:pt x="9" y="39"/>
                  </a:lnTo>
                  <a:lnTo>
                    <a:pt x="11" y="38"/>
                  </a:lnTo>
                  <a:lnTo>
                    <a:pt x="14" y="37"/>
                  </a:lnTo>
                  <a:lnTo>
                    <a:pt x="19" y="36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32" y="31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1" y="27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51" y="23"/>
                  </a:lnTo>
                  <a:lnTo>
                    <a:pt x="53" y="21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6" y="15"/>
                  </a:lnTo>
                  <a:lnTo>
                    <a:pt x="68" y="13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7" y="9"/>
                  </a:lnTo>
                  <a:lnTo>
                    <a:pt x="78" y="9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5" y="7"/>
                  </a:lnTo>
                  <a:lnTo>
                    <a:pt x="87" y="6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8" y="1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9" y="1"/>
                  </a:lnTo>
                  <a:lnTo>
                    <a:pt x="111" y="3"/>
                  </a:lnTo>
                  <a:lnTo>
                    <a:pt x="113" y="5"/>
                  </a:lnTo>
                  <a:lnTo>
                    <a:pt x="115" y="9"/>
                  </a:lnTo>
                  <a:lnTo>
                    <a:pt x="114" y="13"/>
                  </a:lnTo>
                  <a:lnTo>
                    <a:pt x="113" y="18"/>
                  </a:lnTo>
                  <a:lnTo>
                    <a:pt x="112" y="22"/>
                  </a:lnTo>
                  <a:lnTo>
                    <a:pt x="111" y="26"/>
                  </a:lnTo>
                  <a:lnTo>
                    <a:pt x="110" y="30"/>
                  </a:lnTo>
                  <a:lnTo>
                    <a:pt x="109" y="33"/>
                  </a:lnTo>
                  <a:lnTo>
                    <a:pt x="106" y="37"/>
                  </a:lnTo>
                  <a:lnTo>
                    <a:pt x="105" y="40"/>
                  </a:lnTo>
                  <a:lnTo>
                    <a:pt x="104" y="43"/>
                  </a:lnTo>
                  <a:lnTo>
                    <a:pt x="102" y="45"/>
                  </a:lnTo>
                  <a:lnTo>
                    <a:pt x="100" y="49"/>
                  </a:lnTo>
                  <a:lnTo>
                    <a:pt x="98" y="51"/>
                  </a:lnTo>
                  <a:lnTo>
                    <a:pt x="96" y="53"/>
                  </a:lnTo>
                  <a:lnTo>
                    <a:pt x="94" y="55"/>
                  </a:lnTo>
                  <a:lnTo>
                    <a:pt x="92" y="55"/>
                  </a:lnTo>
                  <a:lnTo>
                    <a:pt x="87" y="56"/>
                  </a:lnTo>
                  <a:lnTo>
                    <a:pt x="83" y="56"/>
                  </a:lnTo>
                  <a:lnTo>
                    <a:pt x="80" y="56"/>
                  </a:lnTo>
                  <a:lnTo>
                    <a:pt x="76" y="56"/>
                  </a:lnTo>
                  <a:lnTo>
                    <a:pt x="73" y="56"/>
                  </a:lnTo>
                  <a:lnTo>
                    <a:pt x="70" y="56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60" y="55"/>
                  </a:lnTo>
                  <a:lnTo>
                    <a:pt x="56" y="55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2" y="54"/>
                  </a:lnTo>
                  <a:lnTo>
                    <a:pt x="38" y="55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8" y="55"/>
                  </a:lnTo>
                  <a:lnTo>
                    <a:pt x="26" y="55"/>
                  </a:lnTo>
                  <a:lnTo>
                    <a:pt x="22" y="55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1" y="56"/>
                  </a:lnTo>
                  <a:lnTo>
                    <a:pt x="8" y="56"/>
                  </a:lnTo>
                  <a:lnTo>
                    <a:pt x="4" y="55"/>
                  </a:lnTo>
                  <a:lnTo>
                    <a:pt x="2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3" name="Freeform 121"/>
            <p:cNvSpPr>
              <a:spLocks/>
            </p:cNvSpPr>
            <p:nvPr/>
          </p:nvSpPr>
          <p:spPr bwMode="auto">
            <a:xfrm>
              <a:off x="1851" y="2029"/>
              <a:ext cx="51" cy="43"/>
            </a:xfrm>
            <a:custGeom>
              <a:avLst/>
              <a:gdLst>
                <a:gd name="T0" fmla="*/ 1 w 51"/>
                <a:gd name="T1" fmla="*/ 15 h 43"/>
                <a:gd name="T2" fmla="*/ 2 w 51"/>
                <a:gd name="T3" fmla="*/ 13 h 43"/>
                <a:gd name="T4" fmla="*/ 2 w 51"/>
                <a:gd name="T5" fmla="*/ 11 h 43"/>
                <a:gd name="T6" fmla="*/ 4 w 51"/>
                <a:gd name="T7" fmla="*/ 10 h 43"/>
                <a:gd name="T8" fmla="*/ 6 w 51"/>
                <a:gd name="T9" fmla="*/ 8 h 43"/>
                <a:gd name="T10" fmla="*/ 6 w 51"/>
                <a:gd name="T11" fmla="*/ 6 h 43"/>
                <a:gd name="T12" fmla="*/ 8 w 51"/>
                <a:gd name="T13" fmla="*/ 5 h 43"/>
                <a:gd name="T14" fmla="*/ 9 w 51"/>
                <a:gd name="T15" fmla="*/ 4 h 43"/>
                <a:gd name="T16" fmla="*/ 11 w 51"/>
                <a:gd name="T17" fmla="*/ 3 h 43"/>
                <a:gd name="T18" fmla="*/ 13 w 51"/>
                <a:gd name="T19" fmla="*/ 2 h 43"/>
                <a:gd name="T20" fmla="*/ 15 w 51"/>
                <a:gd name="T21" fmla="*/ 2 h 43"/>
                <a:gd name="T22" fmla="*/ 17 w 51"/>
                <a:gd name="T23" fmla="*/ 1 h 43"/>
                <a:gd name="T24" fmla="*/ 20 w 51"/>
                <a:gd name="T25" fmla="*/ 0 h 43"/>
                <a:gd name="T26" fmla="*/ 21 w 51"/>
                <a:gd name="T27" fmla="*/ 0 h 43"/>
                <a:gd name="T28" fmla="*/ 26 w 51"/>
                <a:gd name="T29" fmla="*/ 0 h 43"/>
                <a:gd name="T30" fmla="*/ 29 w 51"/>
                <a:gd name="T31" fmla="*/ 0 h 43"/>
                <a:gd name="T32" fmla="*/ 32 w 51"/>
                <a:gd name="T33" fmla="*/ 2 h 43"/>
                <a:gd name="T34" fmla="*/ 35 w 51"/>
                <a:gd name="T35" fmla="*/ 3 h 43"/>
                <a:gd name="T36" fmla="*/ 37 w 51"/>
                <a:gd name="T37" fmla="*/ 4 h 43"/>
                <a:gd name="T38" fmla="*/ 40 w 51"/>
                <a:gd name="T39" fmla="*/ 5 h 43"/>
                <a:gd name="T40" fmla="*/ 42 w 51"/>
                <a:gd name="T41" fmla="*/ 6 h 43"/>
                <a:gd name="T42" fmla="*/ 44 w 51"/>
                <a:gd name="T43" fmla="*/ 7 h 43"/>
                <a:gd name="T44" fmla="*/ 47 w 51"/>
                <a:gd name="T45" fmla="*/ 8 h 43"/>
                <a:gd name="T46" fmla="*/ 48 w 51"/>
                <a:gd name="T47" fmla="*/ 10 h 43"/>
                <a:gd name="T48" fmla="*/ 50 w 51"/>
                <a:gd name="T49" fmla="*/ 12 h 43"/>
                <a:gd name="T50" fmla="*/ 50 w 51"/>
                <a:gd name="T51" fmla="*/ 14 h 43"/>
                <a:gd name="T52" fmla="*/ 51 w 51"/>
                <a:gd name="T53" fmla="*/ 17 h 43"/>
                <a:gd name="T54" fmla="*/ 51 w 51"/>
                <a:gd name="T55" fmla="*/ 22 h 43"/>
                <a:gd name="T56" fmla="*/ 50 w 51"/>
                <a:gd name="T57" fmla="*/ 25 h 43"/>
                <a:gd name="T58" fmla="*/ 48 w 51"/>
                <a:gd name="T59" fmla="*/ 28 h 43"/>
                <a:gd name="T60" fmla="*/ 47 w 51"/>
                <a:gd name="T61" fmla="*/ 31 h 43"/>
                <a:gd name="T62" fmla="*/ 46 w 51"/>
                <a:gd name="T63" fmla="*/ 33 h 43"/>
                <a:gd name="T64" fmla="*/ 44 w 51"/>
                <a:gd name="T65" fmla="*/ 35 h 43"/>
                <a:gd name="T66" fmla="*/ 43 w 51"/>
                <a:gd name="T67" fmla="*/ 37 h 43"/>
                <a:gd name="T68" fmla="*/ 40 w 51"/>
                <a:gd name="T69" fmla="*/ 38 h 43"/>
                <a:gd name="T70" fmla="*/ 38 w 51"/>
                <a:gd name="T71" fmla="*/ 41 h 43"/>
                <a:gd name="T72" fmla="*/ 34 w 51"/>
                <a:gd name="T73" fmla="*/ 43 h 43"/>
                <a:gd name="T74" fmla="*/ 31 w 51"/>
                <a:gd name="T75" fmla="*/ 43 h 43"/>
                <a:gd name="T76" fmla="*/ 27 w 51"/>
                <a:gd name="T77" fmla="*/ 43 h 43"/>
                <a:gd name="T78" fmla="*/ 23 w 51"/>
                <a:gd name="T79" fmla="*/ 43 h 43"/>
                <a:gd name="T80" fmla="*/ 20 w 51"/>
                <a:gd name="T81" fmla="*/ 43 h 43"/>
                <a:gd name="T82" fmla="*/ 17 w 51"/>
                <a:gd name="T83" fmla="*/ 42 h 43"/>
                <a:gd name="T84" fmla="*/ 14 w 51"/>
                <a:gd name="T85" fmla="*/ 42 h 43"/>
                <a:gd name="T86" fmla="*/ 12 w 51"/>
                <a:gd name="T87" fmla="*/ 41 h 43"/>
                <a:gd name="T88" fmla="*/ 9 w 51"/>
                <a:gd name="T89" fmla="*/ 40 h 43"/>
                <a:gd name="T90" fmla="*/ 7 w 51"/>
                <a:gd name="T91" fmla="*/ 38 h 43"/>
                <a:gd name="T92" fmla="*/ 5 w 51"/>
                <a:gd name="T93" fmla="*/ 36 h 43"/>
                <a:gd name="T94" fmla="*/ 3 w 51"/>
                <a:gd name="T95" fmla="*/ 34 h 43"/>
                <a:gd name="T96" fmla="*/ 2 w 51"/>
                <a:gd name="T97" fmla="*/ 30 h 43"/>
                <a:gd name="T98" fmla="*/ 1 w 51"/>
                <a:gd name="T99" fmla="*/ 28 h 43"/>
                <a:gd name="T100" fmla="*/ 0 w 51"/>
                <a:gd name="T101" fmla="*/ 24 h 43"/>
                <a:gd name="T102" fmla="*/ 0 w 51"/>
                <a:gd name="T103" fmla="*/ 20 h 43"/>
                <a:gd name="T104" fmla="*/ 1 w 51"/>
                <a:gd name="T105" fmla="*/ 18 h 43"/>
                <a:gd name="T106" fmla="*/ 1 w 51"/>
                <a:gd name="T107" fmla="*/ 15 h 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"/>
                <a:gd name="T163" fmla="*/ 0 h 43"/>
                <a:gd name="T164" fmla="*/ 51 w 51"/>
                <a:gd name="T165" fmla="*/ 43 h 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" h="43">
                  <a:moveTo>
                    <a:pt x="1" y="15"/>
                  </a:moveTo>
                  <a:lnTo>
                    <a:pt x="2" y="13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7" y="4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5"/>
                  </a:lnTo>
                  <a:lnTo>
                    <a:pt x="43" y="37"/>
                  </a:lnTo>
                  <a:lnTo>
                    <a:pt x="40" y="38"/>
                  </a:lnTo>
                  <a:lnTo>
                    <a:pt x="38" y="41"/>
                  </a:lnTo>
                  <a:lnTo>
                    <a:pt x="34" y="43"/>
                  </a:lnTo>
                  <a:lnTo>
                    <a:pt x="31" y="43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7" y="42"/>
                  </a:lnTo>
                  <a:lnTo>
                    <a:pt x="14" y="42"/>
                  </a:lnTo>
                  <a:lnTo>
                    <a:pt x="12" y="41"/>
                  </a:lnTo>
                  <a:lnTo>
                    <a:pt x="9" y="40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4" name="Freeform 120"/>
            <p:cNvSpPr>
              <a:spLocks/>
            </p:cNvSpPr>
            <p:nvPr/>
          </p:nvSpPr>
          <p:spPr bwMode="auto">
            <a:xfrm>
              <a:off x="1420" y="2217"/>
              <a:ext cx="65" cy="42"/>
            </a:xfrm>
            <a:custGeom>
              <a:avLst/>
              <a:gdLst>
                <a:gd name="T0" fmla="*/ 15 w 65"/>
                <a:gd name="T1" fmla="*/ 4 h 42"/>
                <a:gd name="T2" fmla="*/ 18 w 65"/>
                <a:gd name="T3" fmla="*/ 2 h 42"/>
                <a:gd name="T4" fmla="*/ 23 w 65"/>
                <a:gd name="T5" fmla="*/ 1 h 42"/>
                <a:gd name="T6" fmla="*/ 26 w 65"/>
                <a:gd name="T7" fmla="*/ 0 h 42"/>
                <a:gd name="T8" fmla="*/ 31 w 65"/>
                <a:gd name="T9" fmla="*/ 0 h 42"/>
                <a:gd name="T10" fmla="*/ 35 w 65"/>
                <a:gd name="T11" fmla="*/ 0 h 42"/>
                <a:gd name="T12" fmla="*/ 38 w 65"/>
                <a:gd name="T13" fmla="*/ 0 h 42"/>
                <a:gd name="T14" fmla="*/ 42 w 65"/>
                <a:gd name="T15" fmla="*/ 0 h 42"/>
                <a:gd name="T16" fmla="*/ 46 w 65"/>
                <a:gd name="T17" fmla="*/ 0 h 42"/>
                <a:gd name="T18" fmla="*/ 51 w 65"/>
                <a:gd name="T19" fmla="*/ 2 h 42"/>
                <a:gd name="T20" fmla="*/ 56 w 65"/>
                <a:gd name="T21" fmla="*/ 4 h 42"/>
                <a:gd name="T22" fmla="*/ 60 w 65"/>
                <a:gd name="T23" fmla="*/ 7 h 42"/>
                <a:gd name="T24" fmla="*/ 62 w 65"/>
                <a:gd name="T25" fmla="*/ 10 h 42"/>
                <a:gd name="T26" fmla="*/ 65 w 65"/>
                <a:gd name="T27" fmla="*/ 16 h 42"/>
                <a:gd name="T28" fmla="*/ 65 w 65"/>
                <a:gd name="T29" fmla="*/ 22 h 42"/>
                <a:gd name="T30" fmla="*/ 63 w 65"/>
                <a:gd name="T31" fmla="*/ 27 h 42"/>
                <a:gd name="T32" fmla="*/ 60 w 65"/>
                <a:gd name="T33" fmla="*/ 31 h 42"/>
                <a:gd name="T34" fmla="*/ 57 w 65"/>
                <a:gd name="T35" fmla="*/ 34 h 42"/>
                <a:gd name="T36" fmla="*/ 51 w 65"/>
                <a:gd name="T37" fmla="*/ 39 h 42"/>
                <a:gd name="T38" fmla="*/ 46 w 65"/>
                <a:gd name="T39" fmla="*/ 41 h 42"/>
                <a:gd name="T40" fmla="*/ 39 w 65"/>
                <a:gd name="T41" fmla="*/ 42 h 42"/>
                <a:gd name="T42" fmla="*/ 34 w 65"/>
                <a:gd name="T43" fmla="*/ 42 h 42"/>
                <a:gd name="T44" fmla="*/ 29 w 65"/>
                <a:gd name="T45" fmla="*/ 42 h 42"/>
                <a:gd name="T46" fmla="*/ 23 w 65"/>
                <a:gd name="T47" fmla="*/ 42 h 42"/>
                <a:gd name="T48" fmla="*/ 18 w 65"/>
                <a:gd name="T49" fmla="*/ 42 h 42"/>
                <a:gd name="T50" fmla="*/ 14 w 65"/>
                <a:gd name="T51" fmla="*/ 40 h 42"/>
                <a:gd name="T52" fmla="*/ 10 w 65"/>
                <a:gd name="T53" fmla="*/ 38 h 42"/>
                <a:gd name="T54" fmla="*/ 5 w 65"/>
                <a:gd name="T55" fmla="*/ 34 h 42"/>
                <a:gd name="T56" fmla="*/ 2 w 65"/>
                <a:gd name="T57" fmla="*/ 30 h 42"/>
                <a:gd name="T58" fmla="*/ 0 w 65"/>
                <a:gd name="T59" fmla="*/ 24 h 42"/>
                <a:gd name="T60" fmla="*/ 1 w 65"/>
                <a:gd name="T61" fmla="*/ 18 h 42"/>
                <a:gd name="T62" fmla="*/ 4 w 65"/>
                <a:gd name="T63" fmla="*/ 13 h 42"/>
                <a:gd name="T64" fmla="*/ 8 w 65"/>
                <a:gd name="T65" fmla="*/ 9 h 42"/>
                <a:gd name="T66" fmla="*/ 13 w 65"/>
                <a:gd name="T67" fmla="*/ 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"/>
                <a:gd name="T103" fmla="*/ 0 h 42"/>
                <a:gd name="T104" fmla="*/ 65 w 65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" h="42">
                  <a:moveTo>
                    <a:pt x="13" y="5"/>
                  </a:moveTo>
                  <a:lnTo>
                    <a:pt x="15" y="4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4" y="3"/>
                  </a:lnTo>
                  <a:lnTo>
                    <a:pt x="56" y="4"/>
                  </a:lnTo>
                  <a:lnTo>
                    <a:pt x="59" y="5"/>
                  </a:lnTo>
                  <a:lnTo>
                    <a:pt x="60" y="7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3" y="13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3" y="27"/>
                  </a:lnTo>
                  <a:lnTo>
                    <a:pt x="61" y="29"/>
                  </a:lnTo>
                  <a:lnTo>
                    <a:pt x="60" y="31"/>
                  </a:lnTo>
                  <a:lnTo>
                    <a:pt x="59" y="33"/>
                  </a:lnTo>
                  <a:lnTo>
                    <a:pt x="57" y="34"/>
                  </a:lnTo>
                  <a:lnTo>
                    <a:pt x="55" y="36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6" y="41"/>
                  </a:lnTo>
                  <a:lnTo>
                    <a:pt x="42" y="41"/>
                  </a:lnTo>
                  <a:lnTo>
                    <a:pt x="39" y="42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1" y="42"/>
                  </a:lnTo>
                  <a:lnTo>
                    <a:pt x="18" y="42"/>
                  </a:lnTo>
                  <a:lnTo>
                    <a:pt x="17" y="41"/>
                  </a:lnTo>
                  <a:lnTo>
                    <a:pt x="14" y="40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8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5" name="Freeform 119"/>
            <p:cNvSpPr>
              <a:spLocks/>
            </p:cNvSpPr>
            <p:nvPr/>
          </p:nvSpPr>
          <p:spPr bwMode="auto">
            <a:xfrm>
              <a:off x="1560" y="2244"/>
              <a:ext cx="83" cy="52"/>
            </a:xfrm>
            <a:custGeom>
              <a:avLst/>
              <a:gdLst>
                <a:gd name="T0" fmla="*/ 32 w 83"/>
                <a:gd name="T1" fmla="*/ 7 h 52"/>
                <a:gd name="T2" fmla="*/ 34 w 83"/>
                <a:gd name="T3" fmla="*/ 5 h 52"/>
                <a:gd name="T4" fmla="*/ 40 w 83"/>
                <a:gd name="T5" fmla="*/ 3 h 52"/>
                <a:gd name="T6" fmla="*/ 45 w 83"/>
                <a:gd name="T7" fmla="*/ 0 h 52"/>
                <a:gd name="T8" fmla="*/ 51 w 83"/>
                <a:gd name="T9" fmla="*/ 0 h 52"/>
                <a:gd name="T10" fmla="*/ 56 w 83"/>
                <a:gd name="T11" fmla="*/ 0 h 52"/>
                <a:gd name="T12" fmla="*/ 60 w 83"/>
                <a:gd name="T13" fmla="*/ 0 h 52"/>
                <a:gd name="T14" fmla="*/ 67 w 83"/>
                <a:gd name="T15" fmla="*/ 3 h 52"/>
                <a:gd name="T16" fmla="*/ 72 w 83"/>
                <a:gd name="T17" fmla="*/ 5 h 52"/>
                <a:gd name="T18" fmla="*/ 76 w 83"/>
                <a:gd name="T19" fmla="*/ 7 h 52"/>
                <a:gd name="T20" fmla="*/ 81 w 83"/>
                <a:gd name="T21" fmla="*/ 12 h 52"/>
                <a:gd name="T22" fmla="*/ 83 w 83"/>
                <a:gd name="T23" fmla="*/ 17 h 52"/>
                <a:gd name="T24" fmla="*/ 83 w 83"/>
                <a:gd name="T25" fmla="*/ 24 h 52"/>
                <a:gd name="T26" fmla="*/ 82 w 83"/>
                <a:gd name="T27" fmla="*/ 28 h 52"/>
                <a:gd name="T28" fmla="*/ 80 w 83"/>
                <a:gd name="T29" fmla="*/ 31 h 52"/>
                <a:gd name="T30" fmla="*/ 75 w 83"/>
                <a:gd name="T31" fmla="*/ 35 h 52"/>
                <a:gd name="T32" fmla="*/ 71 w 83"/>
                <a:gd name="T33" fmla="*/ 39 h 52"/>
                <a:gd name="T34" fmla="*/ 66 w 83"/>
                <a:gd name="T35" fmla="*/ 42 h 52"/>
                <a:gd name="T36" fmla="*/ 62 w 83"/>
                <a:gd name="T37" fmla="*/ 43 h 52"/>
                <a:gd name="T38" fmla="*/ 58 w 83"/>
                <a:gd name="T39" fmla="*/ 45 h 52"/>
                <a:gd name="T40" fmla="*/ 55 w 83"/>
                <a:gd name="T41" fmla="*/ 47 h 52"/>
                <a:gd name="T42" fmla="*/ 51 w 83"/>
                <a:gd name="T43" fmla="*/ 50 h 52"/>
                <a:gd name="T44" fmla="*/ 47 w 83"/>
                <a:gd name="T45" fmla="*/ 51 h 52"/>
                <a:gd name="T46" fmla="*/ 41 w 83"/>
                <a:gd name="T47" fmla="*/ 52 h 52"/>
                <a:gd name="T48" fmla="*/ 34 w 83"/>
                <a:gd name="T49" fmla="*/ 52 h 52"/>
                <a:gd name="T50" fmla="*/ 29 w 83"/>
                <a:gd name="T51" fmla="*/ 52 h 52"/>
                <a:gd name="T52" fmla="*/ 25 w 83"/>
                <a:gd name="T53" fmla="*/ 52 h 52"/>
                <a:gd name="T54" fmla="*/ 22 w 83"/>
                <a:gd name="T55" fmla="*/ 52 h 52"/>
                <a:gd name="T56" fmla="*/ 18 w 83"/>
                <a:gd name="T57" fmla="*/ 52 h 52"/>
                <a:gd name="T58" fmla="*/ 13 w 83"/>
                <a:gd name="T59" fmla="*/ 52 h 52"/>
                <a:gd name="T60" fmla="*/ 8 w 83"/>
                <a:gd name="T61" fmla="*/ 49 h 52"/>
                <a:gd name="T62" fmla="*/ 4 w 83"/>
                <a:gd name="T63" fmla="*/ 47 h 52"/>
                <a:gd name="T64" fmla="*/ 1 w 83"/>
                <a:gd name="T65" fmla="*/ 44 h 52"/>
                <a:gd name="T66" fmla="*/ 0 w 83"/>
                <a:gd name="T67" fmla="*/ 40 h 52"/>
                <a:gd name="T68" fmla="*/ 0 w 83"/>
                <a:gd name="T69" fmla="*/ 34 h 52"/>
                <a:gd name="T70" fmla="*/ 2 w 83"/>
                <a:gd name="T71" fmla="*/ 30 h 52"/>
                <a:gd name="T72" fmla="*/ 29 w 83"/>
                <a:gd name="T73" fmla="*/ 9 h 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"/>
                <a:gd name="T112" fmla="*/ 0 h 52"/>
                <a:gd name="T113" fmla="*/ 83 w 83"/>
                <a:gd name="T114" fmla="*/ 52 h 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" h="52">
                  <a:moveTo>
                    <a:pt x="29" y="9"/>
                  </a:moveTo>
                  <a:lnTo>
                    <a:pt x="32" y="7"/>
                  </a:lnTo>
                  <a:lnTo>
                    <a:pt x="32" y="6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4" y="1"/>
                  </a:lnTo>
                  <a:lnTo>
                    <a:pt x="67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9" y="10"/>
                  </a:lnTo>
                  <a:lnTo>
                    <a:pt x="81" y="12"/>
                  </a:lnTo>
                  <a:lnTo>
                    <a:pt x="82" y="15"/>
                  </a:lnTo>
                  <a:lnTo>
                    <a:pt x="83" y="17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2" y="28"/>
                  </a:lnTo>
                  <a:lnTo>
                    <a:pt x="81" y="29"/>
                  </a:lnTo>
                  <a:lnTo>
                    <a:pt x="80" y="31"/>
                  </a:lnTo>
                  <a:lnTo>
                    <a:pt x="78" y="33"/>
                  </a:lnTo>
                  <a:lnTo>
                    <a:pt x="75" y="35"/>
                  </a:lnTo>
                  <a:lnTo>
                    <a:pt x="74" y="37"/>
                  </a:lnTo>
                  <a:lnTo>
                    <a:pt x="71" y="39"/>
                  </a:lnTo>
                  <a:lnTo>
                    <a:pt x="69" y="41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2" y="43"/>
                  </a:lnTo>
                  <a:lnTo>
                    <a:pt x="60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5" y="47"/>
                  </a:lnTo>
                  <a:lnTo>
                    <a:pt x="53" y="49"/>
                  </a:lnTo>
                  <a:lnTo>
                    <a:pt x="51" y="50"/>
                  </a:lnTo>
                  <a:lnTo>
                    <a:pt x="49" y="51"/>
                  </a:lnTo>
                  <a:lnTo>
                    <a:pt x="47" y="51"/>
                  </a:lnTo>
                  <a:lnTo>
                    <a:pt x="43" y="51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51"/>
                  </a:lnTo>
                  <a:lnTo>
                    <a:pt x="8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6" name="Freeform 118"/>
            <p:cNvSpPr>
              <a:spLocks/>
            </p:cNvSpPr>
            <p:nvPr/>
          </p:nvSpPr>
          <p:spPr bwMode="auto">
            <a:xfrm>
              <a:off x="1667" y="2253"/>
              <a:ext cx="83" cy="44"/>
            </a:xfrm>
            <a:custGeom>
              <a:avLst/>
              <a:gdLst>
                <a:gd name="T0" fmla="*/ 1 w 83"/>
                <a:gd name="T1" fmla="*/ 6 h 44"/>
                <a:gd name="T2" fmla="*/ 5 w 83"/>
                <a:gd name="T3" fmla="*/ 3 h 44"/>
                <a:gd name="T4" fmla="*/ 13 w 83"/>
                <a:gd name="T5" fmla="*/ 2 h 44"/>
                <a:gd name="T6" fmla="*/ 17 w 83"/>
                <a:gd name="T7" fmla="*/ 2 h 44"/>
                <a:gd name="T8" fmla="*/ 23 w 83"/>
                <a:gd name="T9" fmla="*/ 2 h 44"/>
                <a:gd name="T10" fmla="*/ 30 w 83"/>
                <a:gd name="T11" fmla="*/ 1 h 44"/>
                <a:gd name="T12" fmla="*/ 35 w 83"/>
                <a:gd name="T13" fmla="*/ 0 h 44"/>
                <a:gd name="T14" fmla="*/ 40 w 83"/>
                <a:gd name="T15" fmla="*/ 0 h 44"/>
                <a:gd name="T16" fmla="*/ 46 w 83"/>
                <a:gd name="T17" fmla="*/ 0 h 44"/>
                <a:gd name="T18" fmla="*/ 49 w 83"/>
                <a:gd name="T19" fmla="*/ 0 h 44"/>
                <a:gd name="T20" fmla="*/ 55 w 83"/>
                <a:gd name="T21" fmla="*/ 2 h 44"/>
                <a:gd name="T22" fmla="*/ 63 w 83"/>
                <a:gd name="T23" fmla="*/ 2 h 44"/>
                <a:gd name="T24" fmla="*/ 67 w 83"/>
                <a:gd name="T25" fmla="*/ 3 h 44"/>
                <a:gd name="T26" fmla="*/ 70 w 83"/>
                <a:gd name="T27" fmla="*/ 6 h 44"/>
                <a:gd name="T28" fmla="*/ 74 w 83"/>
                <a:gd name="T29" fmla="*/ 8 h 44"/>
                <a:gd name="T30" fmla="*/ 78 w 83"/>
                <a:gd name="T31" fmla="*/ 10 h 44"/>
                <a:gd name="T32" fmla="*/ 82 w 83"/>
                <a:gd name="T33" fmla="*/ 16 h 44"/>
                <a:gd name="T34" fmla="*/ 83 w 83"/>
                <a:gd name="T35" fmla="*/ 22 h 44"/>
                <a:gd name="T36" fmla="*/ 83 w 83"/>
                <a:gd name="T37" fmla="*/ 30 h 44"/>
                <a:gd name="T38" fmla="*/ 82 w 83"/>
                <a:gd name="T39" fmla="*/ 34 h 44"/>
                <a:gd name="T40" fmla="*/ 79 w 83"/>
                <a:gd name="T41" fmla="*/ 39 h 44"/>
                <a:gd name="T42" fmla="*/ 76 w 83"/>
                <a:gd name="T43" fmla="*/ 40 h 44"/>
                <a:gd name="T44" fmla="*/ 72 w 83"/>
                <a:gd name="T45" fmla="*/ 42 h 44"/>
                <a:gd name="T46" fmla="*/ 67 w 83"/>
                <a:gd name="T47" fmla="*/ 43 h 44"/>
                <a:gd name="T48" fmla="*/ 61 w 83"/>
                <a:gd name="T49" fmla="*/ 44 h 44"/>
                <a:gd name="T50" fmla="*/ 55 w 83"/>
                <a:gd name="T51" fmla="*/ 44 h 44"/>
                <a:gd name="T52" fmla="*/ 51 w 83"/>
                <a:gd name="T53" fmla="*/ 43 h 44"/>
                <a:gd name="T54" fmla="*/ 44 w 83"/>
                <a:gd name="T55" fmla="*/ 42 h 44"/>
                <a:gd name="T56" fmla="*/ 36 w 83"/>
                <a:gd name="T57" fmla="*/ 40 h 44"/>
                <a:gd name="T58" fmla="*/ 28 w 83"/>
                <a:gd name="T59" fmla="*/ 38 h 44"/>
                <a:gd name="T60" fmla="*/ 21 w 83"/>
                <a:gd name="T61" fmla="*/ 37 h 44"/>
                <a:gd name="T62" fmla="*/ 16 w 83"/>
                <a:gd name="T63" fmla="*/ 35 h 44"/>
                <a:gd name="T64" fmla="*/ 13 w 83"/>
                <a:gd name="T65" fmla="*/ 32 h 44"/>
                <a:gd name="T66" fmla="*/ 9 w 83"/>
                <a:gd name="T67" fmla="*/ 30 h 44"/>
                <a:gd name="T68" fmla="*/ 6 w 83"/>
                <a:gd name="T69" fmla="*/ 27 h 44"/>
                <a:gd name="T70" fmla="*/ 3 w 83"/>
                <a:gd name="T71" fmla="*/ 21 h 44"/>
                <a:gd name="T72" fmla="*/ 1 w 83"/>
                <a:gd name="T73" fmla="*/ 17 h 44"/>
                <a:gd name="T74" fmla="*/ 0 w 83"/>
                <a:gd name="T75" fmla="*/ 8 h 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44"/>
                <a:gd name="T116" fmla="*/ 83 w 83"/>
                <a:gd name="T117" fmla="*/ 44 h 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44">
                  <a:moveTo>
                    <a:pt x="0" y="8"/>
                  </a:moveTo>
                  <a:lnTo>
                    <a:pt x="1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2" y="1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3"/>
                  </a:lnTo>
                  <a:lnTo>
                    <a:pt x="69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8"/>
                  </a:lnTo>
                  <a:lnTo>
                    <a:pt x="77" y="9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6"/>
                  </a:lnTo>
                  <a:lnTo>
                    <a:pt x="83" y="19"/>
                  </a:lnTo>
                  <a:lnTo>
                    <a:pt x="83" y="22"/>
                  </a:lnTo>
                  <a:lnTo>
                    <a:pt x="83" y="27"/>
                  </a:lnTo>
                  <a:lnTo>
                    <a:pt x="83" y="30"/>
                  </a:lnTo>
                  <a:lnTo>
                    <a:pt x="83" y="33"/>
                  </a:lnTo>
                  <a:lnTo>
                    <a:pt x="82" y="34"/>
                  </a:lnTo>
                  <a:lnTo>
                    <a:pt x="80" y="37"/>
                  </a:lnTo>
                  <a:lnTo>
                    <a:pt x="79" y="39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2"/>
                  </a:lnTo>
                  <a:lnTo>
                    <a:pt x="67" y="43"/>
                  </a:lnTo>
                  <a:lnTo>
                    <a:pt x="64" y="44"/>
                  </a:lnTo>
                  <a:lnTo>
                    <a:pt x="61" y="44"/>
                  </a:lnTo>
                  <a:lnTo>
                    <a:pt x="59" y="44"/>
                  </a:lnTo>
                  <a:lnTo>
                    <a:pt x="55" y="44"/>
                  </a:lnTo>
                  <a:lnTo>
                    <a:pt x="54" y="44"/>
                  </a:lnTo>
                  <a:lnTo>
                    <a:pt x="51" y="43"/>
                  </a:lnTo>
                  <a:lnTo>
                    <a:pt x="47" y="43"/>
                  </a:lnTo>
                  <a:lnTo>
                    <a:pt x="44" y="42"/>
                  </a:lnTo>
                  <a:lnTo>
                    <a:pt x="39" y="40"/>
                  </a:lnTo>
                  <a:lnTo>
                    <a:pt x="36" y="40"/>
                  </a:lnTo>
                  <a:lnTo>
                    <a:pt x="32" y="38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1" y="37"/>
                  </a:lnTo>
                  <a:lnTo>
                    <a:pt x="19" y="36"/>
                  </a:lnTo>
                  <a:lnTo>
                    <a:pt x="16" y="35"/>
                  </a:lnTo>
                  <a:lnTo>
                    <a:pt x="15" y="33"/>
                  </a:lnTo>
                  <a:lnTo>
                    <a:pt x="13" y="32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7" name="Freeform 117"/>
            <p:cNvSpPr>
              <a:spLocks/>
            </p:cNvSpPr>
            <p:nvPr/>
          </p:nvSpPr>
          <p:spPr bwMode="auto">
            <a:xfrm>
              <a:off x="1868" y="2167"/>
              <a:ext cx="89" cy="116"/>
            </a:xfrm>
            <a:custGeom>
              <a:avLst/>
              <a:gdLst>
                <a:gd name="T0" fmla="*/ 25 w 89"/>
                <a:gd name="T1" fmla="*/ 114 h 116"/>
                <a:gd name="T2" fmla="*/ 22 w 89"/>
                <a:gd name="T3" fmla="*/ 112 h 116"/>
                <a:gd name="T4" fmla="*/ 20 w 89"/>
                <a:gd name="T5" fmla="*/ 108 h 116"/>
                <a:gd name="T6" fmla="*/ 16 w 89"/>
                <a:gd name="T7" fmla="*/ 104 h 116"/>
                <a:gd name="T8" fmla="*/ 12 w 89"/>
                <a:gd name="T9" fmla="*/ 98 h 116"/>
                <a:gd name="T10" fmla="*/ 9 w 89"/>
                <a:gd name="T11" fmla="*/ 92 h 116"/>
                <a:gd name="T12" fmla="*/ 6 w 89"/>
                <a:gd name="T13" fmla="*/ 86 h 116"/>
                <a:gd name="T14" fmla="*/ 3 w 89"/>
                <a:gd name="T15" fmla="*/ 78 h 116"/>
                <a:gd name="T16" fmla="*/ 1 w 89"/>
                <a:gd name="T17" fmla="*/ 69 h 116"/>
                <a:gd name="T18" fmla="*/ 1 w 89"/>
                <a:gd name="T19" fmla="*/ 60 h 116"/>
                <a:gd name="T20" fmla="*/ 0 w 89"/>
                <a:gd name="T21" fmla="*/ 52 h 116"/>
                <a:gd name="T22" fmla="*/ 0 w 89"/>
                <a:gd name="T23" fmla="*/ 45 h 116"/>
                <a:gd name="T24" fmla="*/ 2 w 89"/>
                <a:gd name="T25" fmla="*/ 37 h 116"/>
                <a:gd name="T26" fmla="*/ 4 w 89"/>
                <a:gd name="T27" fmla="*/ 29 h 116"/>
                <a:gd name="T28" fmla="*/ 4 w 89"/>
                <a:gd name="T29" fmla="*/ 22 h 116"/>
                <a:gd name="T30" fmla="*/ 6 w 89"/>
                <a:gd name="T31" fmla="*/ 16 h 116"/>
                <a:gd name="T32" fmla="*/ 10 w 89"/>
                <a:gd name="T33" fmla="*/ 8 h 116"/>
                <a:gd name="T34" fmla="*/ 15 w 89"/>
                <a:gd name="T35" fmla="*/ 4 h 116"/>
                <a:gd name="T36" fmla="*/ 22 w 89"/>
                <a:gd name="T37" fmla="*/ 2 h 116"/>
                <a:gd name="T38" fmla="*/ 29 w 89"/>
                <a:gd name="T39" fmla="*/ 0 h 116"/>
                <a:gd name="T40" fmla="*/ 36 w 89"/>
                <a:gd name="T41" fmla="*/ 2 h 116"/>
                <a:gd name="T42" fmla="*/ 41 w 89"/>
                <a:gd name="T43" fmla="*/ 5 h 116"/>
                <a:gd name="T44" fmla="*/ 48 w 89"/>
                <a:gd name="T45" fmla="*/ 7 h 116"/>
                <a:gd name="T46" fmla="*/ 54 w 89"/>
                <a:gd name="T47" fmla="*/ 12 h 116"/>
                <a:gd name="T48" fmla="*/ 59 w 89"/>
                <a:gd name="T49" fmla="*/ 16 h 116"/>
                <a:gd name="T50" fmla="*/ 63 w 89"/>
                <a:gd name="T51" fmla="*/ 19 h 116"/>
                <a:gd name="T52" fmla="*/ 69 w 89"/>
                <a:gd name="T53" fmla="*/ 23 h 116"/>
                <a:gd name="T54" fmla="*/ 74 w 89"/>
                <a:gd name="T55" fmla="*/ 28 h 116"/>
                <a:gd name="T56" fmla="*/ 78 w 89"/>
                <a:gd name="T57" fmla="*/ 31 h 116"/>
                <a:gd name="T58" fmla="*/ 81 w 89"/>
                <a:gd name="T59" fmla="*/ 37 h 116"/>
                <a:gd name="T60" fmla="*/ 85 w 89"/>
                <a:gd name="T61" fmla="*/ 42 h 116"/>
                <a:gd name="T62" fmla="*/ 86 w 89"/>
                <a:gd name="T63" fmla="*/ 47 h 116"/>
                <a:gd name="T64" fmla="*/ 87 w 89"/>
                <a:gd name="T65" fmla="*/ 52 h 116"/>
                <a:gd name="T66" fmla="*/ 89 w 89"/>
                <a:gd name="T67" fmla="*/ 59 h 116"/>
                <a:gd name="T68" fmla="*/ 88 w 89"/>
                <a:gd name="T69" fmla="*/ 65 h 116"/>
                <a:gd name="T70" fmla="*/ 86 w 89"/>
                <a:gd name="T71" fmla="*/ 72 h 116"/>
                <a:gd name="T72" fmla="*/ 82 w 89"/>
                <a:gd name="T73" fmla="*/ 78 h 116"/>
                <a:gd name="T74" fmla="*/ 79 w 89"/>
                <a:gd name="T75" fmla="*/ 83 h 116"/>
                <a:gd name="T76" fmla="*/ 75 w 89"/>
                <a:gd name="T77" fmla="*/ 86 h 116"/>
                <a:gd name="T78" fmla="*/ 73 w 89"/>
                <a:gd name="T79" fmla="*/ 90 h 116"/>
                <a:gd name="T80" fmla="*/ 68 w 89"/>
                <a:gd name="T81" fmla="*/ 94 h 116"/>
                <a:gd name="T82" fmla="*/ 62 w 89"/>
                <a:gd name="T83" fmla="*/ 97 h 116"/>
                <a:gd name="T84" fmla="*/ 59 w 89"/>
                <a:gd name="T85" fmla="*/ 101 h 116"/>
                <a:gd name="T86" fmla="*/ 55 w 89"/>
                <a:gd name="T87" fmla="*/ 104 h 116"/>
                <a:gd name="T88" fmla="*/ 51 w 89"/>
                <a:gd name="T89" fmla="*/ 106 h 116"/>
                <a:gd name="T90" fmla="*/ 45 w 89"/>
                <a:gd name="T91" fmla="*/ 110 h 116"/>
                <a:gd name="T92" fmla="*/ 39 w 89"/>
                <a:gd name="T93" fmla="*/ 113 h 116"/>
                <a:gd name="T94" fmla="*/ 34 w 89"/>
                <a:gd name="T95" fmla="*/ 116 h 116"/>
                <a:gd name="T96" fmla="*/ 27 w 89"/>
                <a:gd name="T97" fmla="*/ 115 h 1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"/>
                <a:gd name="T148" fmla="*/ 0 h 116"/>
                <a:gd name="T149" fmla="*/ 89 w 89"/>
                <a:gd name="T150" fmla="*/ 116 h 1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" h="116">
                  <a:moveTo>
                    <a:pt x="27" y="115"/>
                  </a:moveTo>
                  <a:lnTo>
                    <a:pt x="25" y="114"/>
                  </a:lnTo>
                  <a:lnTo>
                    <a:pt x="24" y="113"/>
                  </a:lnTo>
                  <a:lnTo>
                    <a:pt x="22" y="112"/>
                  </a:lnTo>
                  <a:lnTo>
                    <a:pt x="21" y="110"/>
                  </a:lnTo>
                  <a:lnTo>
                    <a:pt x="20" y="108"/>
                  </a:lnTo>
                  <a:lnTo>
                    <a:pt x="17" y="106"/>
                  </a:lnTo>
                  <a:lnTo>
                    <a:pt x="16" y="104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11" y="95"/>
                  </a:lnTo>
                  <a:lnTo>
                    <a:pt x="9" y="92"/>
                  </a:lnTo>
                  <a:lnTo>
                    <a:pt x="8" y="89"/>
                  </a:lnTo>
                  <a:lnTo>
                    <a:pt x="6" y="86"/>
                  </a:lnTo>
                  <a:lnTo>
                    <a:pt x="5" y="82"/>
                  </a:lnTo>
                  <a:lnTo>
                    <a:pt x="3" y="78"/>
                  </a:lnTo>
                  <a:lnTo>
                    <a:pt x="2" y="74"/>
                  </a:lnTo>
                  <a:lnTo>
                    <a:pt x="1" y="69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2" y="37"/>
                  </a:lnTo>
                  <a:lnTo>
                    <a:pt x="3" y="34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8" y="11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9" y="9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3" y="19"/>
                  </a:lnTo>
                  <a:lnTo>
                    <a:pt x="66" y="20"/>
                  </a:lnTo>
                  <a:lnTo>
                    <a:pt x="69" y="23"/>
                  </a:lnTo>
                  <a:lnTo>
                    <a:pt x="72" y="25"/>
                  </a:lnTo>
                  <a:lnTo>
                    <a:pt x="74" y="28"/>
                  </a:lnTo>
                  <a:lnTo>
                    <a:pt x="76" y="30"/>
                  </a:lnTo>
                  <a:lnTo>
                    <a:pt x="78" y="31"/>
                  </a:lnTo>
                  <a:lnTo>
                    <a:pt x="80" y="34"/>
                  </a:lnTo>
                  <a:lnTo>
                    <a:pt x="81" y="37"/>
                  </a:lnTo>
                  <a:lnTo>
                    <a:pt x="82" y="40"/>
                  </a:lnTo>
                  <a:lnTo>
                    <a:pt x="85" y="42"/>
                  </a:lnTo>
                  <a:lnTo>
                    <a:pt x="86" y="45"/>
                  </a:lnTo>
                  <a:lnTo>
                    <a:pt x="86" y="47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8" y="56"/>
                  </a:lnTo>
                  <a:lnTo>
                    <a:pt x="89" y="59"/>
                  </a:lnTo>
                  <a:lnTo>
                    <a:pt x="89" y="62"/>
                  </a:lnTo>
                  <a:lnTo>
                    <a:pt x="88" y="65"/>
                  </a:lnTo>
                  <a:lnTo>
                    <a:pt x="87" y="70"/>
                  </a:lnTo>
                  <a:lnTo>
                    <a:pt x="86" y="72"/>
                  </a:lnTo>
                  <a:lnTo>
                    <a:pt x="84" y="74"/>
                  </a:lnTo>
                  <a:lnTo>
                    <a:pt x="82" y="78"/>
                  </a:lnTo>
                  <a:lnTo>
                    <a:pt x="80" y="81"/>
                  </a:lnTo>
                  <a:lnTo>
                    <a:pt x="79" y="83"/>
                  </a:lnTo>
                  <a:lnTo>
                    <a:pt x="77" y="84"/>
                  </a:lnTo>
                  <a:lnTo>
                    <a:pt x="75" y="86"/>
                  </a:lnTo>
                  <a:lnTo>
                    <a:pt x="74" y="86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68" y="94"/>
                  </a:lnTo>
                  <a:lnTo>
                    <a:pt x="65" y="95"/>
                  </a:lnTo>
                  <a:lnTo>
                    <a:pt x="62" y="97"/>
                  </a:lnTo>
                  <a:lnTo>
                    <a:pt x="61" y="98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51" y="106"/>
                  </a:lnTo>
                  <a:lnTo>
                    <a:pt x="48" y="107"/>
                  </a:lnTo>
                  <a:lnTo>
                    <a:pt x="45" y="110"/>
                  </a:lnTo>
                  <a:lnTo>
                    <a:pt x="43" y="112"/>
                  </a:lnTo>
                  <a:lnTo>
                    <a:pt x="39" y="113"/>
                  </a:lnTo>
                  <a:lnTo>
                    <a:pt x="36" y="113"/>
                  </a:lnTo>
                  <a:lnTo>
                    <a:pt x="34" y="116"/>
                  </a:lnTo>
                  <a:lnTo>
                    <a:pt x="31" y="116"/>
                  </a:lnTo>
                  <a:lnTo>
                    <a:pt x="27" y="115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8" name="Freeform 116"/>
            <p:cNvSpPr>
              <a:spLocks/>
            </p:cNvSpPr>
            <p:nvPr/>
          </p:nvSpPr>
          <p:spPr bwMode="auto">
            <a:xfrm>
              <a:off x="1898" y="2320"/>
              <a:ext cx="131" cy="105"/>
            </a:xfrm>
            <a:custGeom>
              <a:avLst/>
              <a:gdLst>
                <a:gd name="T0" fmla="*/ 4 w 131"/>
                <a:gd name="T1" fmla="*/ 34 h 105"/>
                <a:gd name="T2" fmla="*/ 8 w 131"/>
                <a:gd name="T3" fmla="*/ 26 h 105"/>
                <a:gd name="T4" fmla="*/ 12 w 131"/>
                <a:gd name="T5" fmla="*/ 21 h 105"/>
                <a:gd name="T6" fmla="*/ 18 w 131"/>
                <a:gd name="T7" fmla="*/ 14 h 105"/>
                <a:gd name="T8" fmla="*/ 25 w 131"/>
                <a:gd name="T9" fmla="*/ 9 h 105"/>
                <a:gd name="T10" fmla="*/ 33 w 131"/>
                <a:gd name="T11" fmla="*/ 5 h 105"/>
                <a:gd name="T12" fmla="*/ 45 w 131"/>
                <a:gd name="T13" fmla="*/ 1 h 105"/>
                <a:gd name="T14" fmla="*/ 54 w 131"/>
                <a:gd name="T15" fmla="*/ 0 h 105"/>
                <a:gd name="T16" fmla="*/ 64 w 131"/>
                <a:gd name="T17" fmla="*/ 1 h 105"/>
                <a:gd name="T18" fmla="*/ 76 w 131"/>
                <a:gd name="T19" fmla="*/ 2 h 105"/>
                <a:gd name="T20" fmla="*/ 82 w 131"/>
                <a:gd name="T21" fmla="*/ 4 h 105"/>
                <a:gd name="T22" fmla="*/ 91 w 131"/>
                <a:gd name="T23" fmla="*/ 7 h 105"/>
                <a:gd name="T24" fmla="*/ 98 w 131"/>
                <a:gd name="T25" fmla="*/ 9 h 105"/>
                <a:gd name="T26" fmla="*/ 103 w 131"/>
                <a:gd name="T27" fmla="*/ 12 h 105"/>
                <a:gd name="T28" fmla="*/ 108 w 131"/>
                <a:gd name="T29" fmla="*/ 16 h 105"/>
                <a:gd name="T30" fmla="*/ 113 w 131"/>
                <a:gd name="T31" fmla="*/ 20 h 105"/>
                <a:gd name="T32" fmla="*/ 119 w 131"/>
                <a:gd name="T33" fmla="*/ 30 h 105"/>
                <a:gd name="T34" fmla="*/ 126 w 131"/>
                <a:gd name="T35" fmla="*/ 40 h 105"/>
                <a:gd name="T36" fmla="*/ 130 w 131"/>
                <a:gd name="T37" fmla="*/ 51 h 105"/>
                <a:gd name="T38" fmla="*/ 131 w 131"/>
                <a:gd name="T39" fmla="*/ 60 h 105"/>
                <a:gd name="T40" fmla="*/ 130 w 131"/>
                <a:gd name="T41" fmla="*/ 67 h 105"/>
                <a:gd name="T42" fmla="*/ 127 w 131"/>
                <a:gd name="T43" fmla="*/ 75 h 105"/>
                <a:gd name="T44" fmla="*/ 124 w 131"/>
                <a:gd name="T45" fmla="*/ 79 h 105"/>
                <a:gd name="T46" fmla="*/ 120 w 131"/>
                <a:gd name="T47" fmla="*/ 83 h 105"/>
                <a:gd name="T48" fmla="*/ 115 w 131"/>
                <a:gd name="T49" fmla="*/ 89 h 105"/>
                <a:gd name="T50" fmla="*/ 110 w 131"/>
                <a:gd name="T51" fmla="*/ 93 h 105"/>
                <a:gd name="T52" fmla="*/ 106 w 131"/>
                <a:gd name="T53" fmla="*/ 94 h 105"/>
                <a:gd name="T54" fmla="*/ 100 w 131"/>
                <a:gd name="T55" fmla="*/ 96 h 105"/>
                <a:gd name="T56" fmla="*/ 93 w 131"/>
                <a:gd name="T57" fmla="*/ 97 h 105"/>
                <a:gd name="T58" fmla="*/ 88 w 131"/>
                <a:gd name="T59" fmla="*/ 98 h 105"/>
                <a:gd name="T60" fmla="*/ 83 w 131"/>
                <a:gd name="T61" fmla="*/ 101 h 105"/>
                <a:gd name="T62" fmla="*/ 78 w 131"/>
                <a:gd name="T63" fmla="*/ 104 h 105"/>
                <a:gd name="T64" fmla="*/ 72 w 131"/>
                <a:gd name="T65" fmla="*/ 105 h 105"/>
                <a:gd name="T66" fmla="*/ 67 w 131"/>
                <a:gd name="T67" fmla="*/ 105 h 105"/>
                <a:gd name="T68" fmla="*/ 60 w 131"/>
                <a:gd name="T69" fmla="*/ 105 h 105"/>
                <a:gd name="T70" fmla="*/ 53 w 131"/>
                <a:gd name="T71" fmla="*/ 105 h 105"/>
                <a:gd name="T72" fmla="*/ 47 w 131"/>
                <a:gd name="T73" fmla="*/ 105 h 105"/>
                <a:gd name="T74" fmla="*/ 43 w 131"/>
                <a:gd name="T75" fmla="*/ 104 h 105"/>
                <a:gd name="T76" fmla="*/ 38 w 131"/>
                <a:gd name="T77" fmla="*/ 102 h 105"/>
                <a:gd name="T78" fmla="*/ 32 w 131"/>
                <a:gd name="T79" fmla="*/ 99 h 105"/>
                <a:gd name="T80" fmla="*/ 25 w 131"/>
                <a:gd name="T81" fmla="*/ 95 h 105"/>
                <a:gd name="T82" fmla="*/ 22 w 131"/>
                <a:gd name="T83" fmla="*/ 92 h 105"/>
                <a:gd name="T84" fmla="*/ 15 w 131"/>
                <a:gd name="T85" fmla="*/ 87 h 105"/>
                <a:gd name="T86" fmla="*/ 12 w 131"/>
                <a:gd name="T87" fmla="*/ 83 h 105"/>
                <a:gd name="T88" fmla="*/ 9 w 131"/>
                <a:gd name="T89" fmla="*/ 77 h 105"/>
                <a:gd name="T90" fmla="*/ 6 w 131"/>
                <a:gd name="T91" fmla="*/ 73 h 105"/>
                <a:gd name="T92" fmla="*/ 3 w 131"/>
                <a:gd name="T93" fmla="*/ 67 h 105"/>
                <a:gd name="T94" fmla="*/ 2 w 131"/>
                <a:gd name="T95" fmla="*/ 59 h 105"/>
                <a:gd name="T96" fmla="*/ 0 w 131"/>
                <a:gd name="T97" fmla="*/ 53 h 105"/>
                <a:gd name="T98" fmla="*/ 0 w 131"/>
                <a:gd name="T99" fmla="*/ 45 h 105"/>
                <a:gd name="T100" fmla="*/ 2 w 131"/>
                <a:gd name="T101" fmla="*/ 41 h 1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1"/>
                <a:gd name="T154" fmla="*/ 0 h 105"/>
                <a:gd name="T155" fmla="*/ 131 w 131"/>
                <a:gd name="T156" fmla="*/ 105 h 1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1" h="105">
                  <a:moveTo>
                    <a:pt x="3" y="37"/>
                  </a:move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9" y="2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1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8" y="5"/>
                  </a:lnTo>
                  <a:lnTo>
                    <a:pt x="91" y="7"/>
                  </a:lnTo>
                  <a:lnTo>
                    <a:pt x="95" y="8"/>
                  </a:lnTo>
                  <a:lnTo>
                    <a:pt x="98" y="9"/>
                  </a:lnTo>
                  <a:lnTo>
                    <a:pt x="100" y="11"/>
                  </a:lnTo>
                  <a:lnTo>
                    <a:pt x="103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1" y="18"/>
                  </a:lnTo>
                  <a:lnTo>
                    <a:pt x="113" y="20"/>
                  </a:lnTo>
                  <a:lnTo>
                    <a:pt x="116" y="25"/>
                  </a:lnTo>
                  <a:lnTo>
                    <a:pt x="119" y="30"/>
                  </a:lnTo>
                  <a:lnTo>
                    <a:pt x="122" y="33"/>
                  </a:lnTo>
                  <a:lnTo>
                    <a:pt x="126" y="40"/>
                  </a:lnTo>
                  <a:lnTo>
                    <a:pt x="128" y="44"/>
                  </a:lnTo>
                  <a:lnTo>
                    <a:pt x="130" y="51"/>
                  </a:lnTo>
                  <a:lnTo>
                    <a:pt x="131" y="55"/>
                  </a:lnTo>
                  <a:lnTo>
                    <a:pt x="131" y="60"/>
                  </a:lnTo>
                  <a:lnTo>
                    <a:pt x="131" y="63"/>
                  </a:lnTo>
                  <a:lnTo>
                    <a:pt x="130" y="67"/>
                  </a:lnTo>
                  <a:lnTo>
                    <a:pt x="130" y="71"/>
                  </a:lnTo>
                  <a:lnTo>
                    <a:pt x="127" y="75"/>
                  </a:lnTo>
                  <a:lnTo>
                    <a:pt x="126" y="77"/>
                  </a:lnTo>
                  <a:lnTo>
                    <a:pt x="124" y="79"/>
                  </a:lnTo>
                  <a:lnTo>
                    <a:pt x="122" y="81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5" y="89"/>
                  </a:lnTo>
                  <a:lnTo>
                    <a:pt x="111" y="91"/>
                  </a:lnTo>
                  <a:lnTo>
                    <a:pt x="110" y="93"/>
                  </a:lnTo>
                  <a:lnTo>
                    <a:pt x="108" y="94"/>
                  </a:lnTo>
                  <a:lnTo>
                    <a:pt x="106" y="94"/>
                  </a:lnTo>
                  <a:lnTo>
                    <a:pt x="102" y="95"/>
                  </a:lnTo>
                  <a:lnTo>
                    <a:pt x="100" y="96"/>
                  </a:lnTo>
                  <a:lnTo>
                    <a:pt x="97" y="96"/>
                  </a:lnTo>
                  <a:lnTo>
                    <a:pt x="93" y="97"/>
                  </a:lnTo>
                  <a:lnTo>
                    <a:pt x="92" y="97"/>
                  </a:lnTo>
                  <a:lnTo>
                    <a:pt x="88" y="98"/>
                  </a:lnTo>
                  <a:lnTo>
                    <a:pt x="86" y="99"/>
                  </a:lnTo>
                  <a:lnTo>
                    <a:pt x="83" y="101"/>
                  </a:lnTo>
                  <a:lnTo>
                    <a:pt x="80" y="102"/>
                  </a:lnTo>
                  <a:lnTo>
                    <a:pt x="78" y="104"/>
                  </a:lnTo>
                  <a:lnTo>
                    <a:pt x="75" y="104"/>
                  </a:lnTo>
                  <a:lnTo>
                    <a:pt x="72" y="105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3" y="105"/>
                  </a:lnTo>
                  <a:lnTo>
                    <a:pt x="60" y="105"/>
                  </a:lnTo>
                  <a:lnTo>
                    <a:pt x="57" y="105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3" y="104"/>
                  </a:lnTo>
                  <a:lnTo>
                    <a:pt x="41" y="103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2" y="99"/>
                  </a:lnTo>
                  <a:lnTo>
                    <a:pt x="28" y="97"/>
                  </a:lnTo>
                  <a:lnTo>
                    <a:pt x="25" y="95"/>
                  </a:lnTo>
                  <a:lnTo>
                    <a:pt x="24" y="94"/>
                  </a:lnTo>
                  <a:lnTo>
                    <a:pt x="22" y="92"/>
                  </a:lnTo>
                  <a:lnTo>
                    <a:pt x="18" y="89"/>
                  </a:lnTo>
                  <a:lnTo>
                    <a:pt x="15" y="87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3" y="67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2" y="41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9" name="Freeform 115"/>
            <p:cNvSpPr>
              <a:spLocks/>
            </p:cNvSpPr>
            <p:nvPr/>
          </p:nvSpPr>
          <p:spPr bwMode="auto">
            <a:xfrm>
              <a:off x="2059" y="2383"/>
              <a:ext cx="41" cy="32"/>
            </a:xfrm>
            <a:custGeom>
              <a:avLst/>
              <a:gdLst>
                <a:gd name="T0" fmla="*/ 11 w 41"/>
                <a:gd name="T1" fmla="*/ 4 h 32"/>
                <a:gd name="T2" fmla="*/ 12 w 41"/>
                <a:gd name="T3" fmla="*/ 3 h 32"/>
                <a:gd name="T4" fmla="*/ 14 w 41"/>
                <a:gd name="T5" fmla="*/ 2 h 32"/>
                <a:gd name="T6" fmla="*/ 17 w 41"/>
                <a:gd name="T7" fmla="*/ 1 h 32"/>
                <a:gd name="T8" fmla="*/ 19 w 41"/>
                <a:gd name="T9" fmla="*/ 0 h 32"/>
                <a:gd name="T10" fmla="*/ 22 w 41"/>
                <a:gd name="T11" fmla="*/ 0 h 32"/>
                <a:gd name="T12" fmla="*/ 25 w 41"/>
                <a:gd name="T13" fmla="*/ 2 h 32"/>
                <a:gd name="T14" fmla="*/ 29 w 41"/>
                <a:gd name="T15" fmla="*/ 2 h 32"/>
                <a:gd name="T16" fmla="*/ 31 w 41"/>
                <a:gd name="T17" fmla="*/ 4 h 32"/>
                <a:gd name="T18" fmla="*/ 34 w 41"/>
                <a:gd name="T19" fmla="*/ 6 h 32"/>
                <a:gd name="T20" fmla="*/ 35 w 41"/>
                <a:gd name="T21" fmla="*/ 8 h 32"/>
                <a:gd name="T22" fmla="*/ 38 w 41"/>
                <a:gd name="T23" fmla="*/ 11 h 32"/>
                <a:gd name="T24" fmla="*/ 40 w 41"/>
                <a:gd name="T25" fmla="*/ 13 h 32"/>
                <a:gd name="T26" fmla="*/ 41 w 41"/>
                <a:gd name="T27" fmla="*/ 15 h 32"/>
                <a:gd name="T28" fmla="*/ 41 w 41"/>
                <a:gd name="T29" fmla="*/ 16 h 32"/>
                <a:gd name="T30" fmla="*/ 41 w 41"/>
                <a:gd name="T31" fmla="*/ 20 h 32"/>
                <a:gd name="T32" fmla="*/ 41 w 41"/>
                <a:gd name="T33" fmla="*/ 21 h 32"/>
                <a:gd name="T34" fmla="*/ 40 w 41"/>
                <a:gd name="T35" fmla="*/ 22 h 32"/>
                <a:gd name="T36" fmla="*/ 39 w 41"/>
                <a:gd name="T37" fmla="*/ 23 h 32"/>
                <a:gd name="T38" fmla="*/ 37 w 41"/>
                <a:gd name="T39" fmla="*/ 26 h 32"/>
                <a:gd name="T40" fmla="*/ 35 w 41"/>
                <a:gd name="T41" fmla="*/ 27 h 32"/>
                <a:gd name="T42" fmla="*/ 34 w 41"/>
                <a:gd name="T43" fmla="*/ 28 h 32"/>
                <a:gd name="T44" fmla="*/ 33 w 41"/>
                <a:gd name="T45" fmla="*/ 29 h 32"/>
                <a:gd name="T46" fmla="*/ 31 w 41"/>
                <a:gd name="T47" fmla="*/ 29 h 32"/>
                <a:gd name="T48" fmla="*/ 30 w 41"/>
                <a:gd name="T49" fmla="*/ 29 h 32"/>
                <a:gd name="T50" fmla="*/ 28 w 41"/>
                <a:gd name="T51" fmla="*/ 31 h 32"/>
                <a:gd name="T52" fmla="*/ 26 w 41"/>
                <a:gd name="T53" fmla="*/ 31 h 32"/>
                <a:gd name="T54" fmla="*/ 25 w 41"/>
                <a:gd name="T55" fmla="*/ 32 h 32"/>
                <a:gd name="T56" fmla="*/ 21 w 41"/>
                <a:gd name="T57" fmla="*/ 32 h 32"/>
                <a:gd name="T58" fmla="*/ 19 w 41"/>
                <a:gd name="T59" fmla="*/ 32 h 32"/>
                <a:gd name="T60" fmla="*/ 17 w 41"/>
                <a:gd name="T61" fmla="*/ 32 h 32"/>
                <a:gd name="T62" fmla="*/ 15 w 41"/>
                <a:gd name="T63" fmla="*/ 30 h 32"/>
                <a:gd name="T64" fmla="*/ 13 w 41"/>
                <a:gd name="T65" fmla="*/ 30 h 32"/>
                <a:gd name="T66" fmla="*/ 10 w 41"/>
                <a:gd name="T67" fmla="*/ 29 h 32"/>
                <a:gd name="T68" fmla="*/ 7 w 41"/>
                <a:gd name="T69" fmla="*/ 29 h 32"/>
                <a:gd name="T70" fmla="*/ 5 w 41"/>
                <a:gd name="T71" fmla="*/ 26 h 32"/>
                <a:gd name="T72" fmla="*/ 3 w 41"/>
                <a:gd name="T73" fmla="*/ 24 h 32"/>
                <a:gd name="T74" fmla="*/ 2 w 41"/>
                <a:gd name="T75" fmla="*/ 21 h 32"/>
                <a:gd name="T76" fmla="*/ 0 w 41"/>
                <a:gd name="T77" fmla="*/ 19 h 32"/>
                <a:gd name="T78" fmla="*/ 0 w 41"/>
                <a:gd name="T79" fmla="*/ 15 h 32"/>
                <a:gd name="T80" fmla="*/ 0 w 41"/>
                <a:gd name="T81" fmla="*/ 13 h 32"/>
                <a:gd name="T82" fmla="*/ 2 w 41"/>
                <a:gd name="T83" fmla="*/ 11 h 32"/>
                <a:gd name="T84" fmla="*/ 4 w 41"/>
                <a:gd name="T85" fmla="*/ 9 h 32"/>
                <a:gd name="T86" fmla="*/ 5 w 41"/>
                <a:gd name="T87" fmla="*/ 6 h 32"/>
                <a:gd name="T88" fmla="*/ 11 w 41"/>
                <a:gd name="T89" fmla="*/ 4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"/>
                <a:gd name="T136" fmla="*/ 0 h 32"/>
                <a:gd name="T137" fmla="*/ 41 w 41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" h="32">
                  <a:moveTo>
                    <a:pt x="11" y="4"/>
                  </a:moveTo>
                  <a:lnTo>
                    <a:pt x="12" y="3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5" y="8"/>
                  </a:lnTo>
                  <a:lnTo>
                    <a:pt x="38" y="11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21"/>
                  </a:lnTo>
                  <a:lnTo>
                    <a:pt x="40" y="22"/>
                  </a:lnTo>
                  <a:lnTo>
                    <a:pt x="39" y="23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5" y="32"/>
                  </a:lnTo>
                  <a:lnTo>
                    <a:pt x="21" y="32"/>
                  </a:lnTo>
                  <a:lnTo>
                    <a:pt x="19" y="32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9"/>
                  </a:lnTo>
                  <a:lnTo>
                    <a:pt x="5" y="6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0" name="Freeform 114"/>
            <p:cNvSpPr>
              <a:spLocks/>
            </p:cNvSpPr>
            <p:nvPr/>
          </p:nvSpPr>
          <p:spPr bwMode="auto">
            <a:xfrm>
              <a:off x="1720" y="2424"/>
              <a:ext cx="63" cy="79"/>
            </a:xfrm>
            <a:custGeom>
              <a:avLst/>
              <a:gdLst>
                <a:gd name="T0" fmla="*/ 0 w 63"/>
                <a:gd name="T1" fmla="*/ 13 h 79"/>
                <a:gd name="T2" fmla="*/ 2 w 63"/>
                <a:gd name="T3" fmla="*/ 11 h 79"/>
                <a:gd name="T4" fmla="*/ 3 w 63"/>
                <a:gd name="T5" fmla="*/ 10 h 79"/>
                <a:gd name="T6" fmla="*/ 4 w 63"/>
                <a:gd name="T7" fmla="*/ 9 h 79"/>
                <a:gd name="T8" fmla="*/ 5 w 63"/>
                <a:gd name="T9" fmla="*/ 8 h 79"/>
                <a:gd name="T10" fmla="*/ 7 w 63"/>
                <a:gd name="T11" fmla="*/ 6 h 79"/>
                <a:gd name="T12" fmla="*/ 8 w 63"/>
                <a:gd name="T13" fmla="*/ 6 h 79"/>
                <a:gd name="T14" fmla="*/ 10 w 63"/>
                <a:gd name="T15" fmla="*/ 5 h 79"/>
                <a:gd name="T16" fmla="*/ 12 w 63"/>
                <a:gd name="T17" fmla="*/ 4 h 79"/>
                <a:gd name="T18" fmla="*/ 14 w 63"/>
                <a:gd name="T19" fmla="*/ 3 h 79"/>
                <a:gd name="T20" fmla="*/ 17 w 63"/>
                <a:gd name="T21" fmla="*/ 3 h 79"/>
                <a:gd name="T22" fmla="*/ 19 w 63"/>
                <a:gd name="T23" fmla="*/ 1 h 79"/>
                <a:gd name="T24" fmla="*/ 23 w 63"/>
                <a:gd name="T25" fmla="*/ 1 h 79"/>
                <a:gd name="T26" fmla="*/ 24 w 63"/>
                <a:gd name="T27" fmla="*/ 0 h 79"/>
                <a:gd name="T28" fmla="*/ 27 w 63"/>
                <a:gd name="T29" fmla="*/ 0 h 79"/>
                <a:gd name="T30" fmla="*/ 30 w 63"/>
                <a:gd name="T31" fmla="*/ 0 h 79"/>
                <a:gd name="T32" fmla="*/ 33 w 63"/>
                <a:gd name="T33" fmla="*/ 0 h 79"/>
                <a:gd name="T34" fmla="*/ 36 w 63"/>
                <a:gd name="T35" fmla="*/ 0 h 79"/>
                <a:gd name="T36" fmla="*/ 38 w 63"/>
                <a:gd name="T37" fmla="*/ 0 h 79"/>
                <a:gd name="T38" fmla="*/ 43 w 63"/>
                <a:gd name="T39" fmla="*/ 0 h 79"/>
                <a:gd name="T40" fmla="*/ 45 w 63"/>
                <a:gd name="T41" fmla="*/ 1 h 79"/>
                <a:gd name="T42" fmla="*/ 48 w 63"/>
                <a:gd name="T43" fmla="*/ 2 h 79"/>
                <a:gd name="T44" fmla="*/ 52 w 63"/>
                <a:gd name="T45" fmla="*/ 5 h 79"/>
                <a:gd name="T46" fmla="*/ 53 w 63"/>
                <a:gd name="T47" fmla="*/ 10 h 79"/>
                <a:gd name="T48" fmla="*/ 55 w 63"/>
                <a:gd name="T49" fmla="*/ 12 h 79"/>
                <a:gd name="T50" fmla="*/ 57 w 63"/>
                <a:gd name="T51" fmla="*/ 16 h 79"/>
                <a:gd name="T52" fmla="*/ 59 w 63"/>
                <a:gd name="T53" fmla="*/ 23 h 79"/>
                <a:gd name="T54" fmla="*/ 60 w 63"/>
                <a:gd name="T55" fmla="*/ 28 h 79"/>
                <a:gd name="T56" fmla="*/ 61 w 63"/>
                <a:gd name="T57" fmla="*/ 31 h 79"/>
                <a:gd name="T58" fmla="*/ 62 w 63"/>
                <a:gd name="T59" fmla="*/ 34 h 79"/>
                <a:gd name="T60" fmla="*/ 63 w 63"/>
                <a:gd name="T61" fmla="*/ 40 h 79"/>
                <a:gd name="T62" fmla="*/ 63 w 63"/>
                <a:gd name="T63" fmla="*/ 46 h 79"/>
                <a:gd name="T64" fmla="*/ 63 w 63"/>
                <a:gd name="T65" fmla="*/ 51 h 79"/>
                <a:gd name="T66" fmla="*/ 63 w 63"/>
                <a:gd name="T67" fmla="*/ 55 h 79"/>
                <a:gd name="T68" fmla="*/ 62 w 63"/>
                <a:gd name="T69" fmla="*/ 60 h 79"/>
                <a:gd name="T70" fmla="*/ 62 w 63"/>
                <a:gd name="T71" fmla="*/ 64 h 79"/>
                <a:gd name="T72" fmla="*/ 60 w 63"/>
                <a:gd name="T73" fmla="*/ 68 h 79"/>
                <a:gd name="T74" fmla="*/ 58 w 63"/>
                <a:gd name="T75" fmla="*/ 70 h 79"/>
                <a:gd name="T76" fmla="*/ 55 w 63"/>
                <a:gd name="T77" fmla="*/ 73 h 79"/>
                <a:gd name="T78" fmla="*/ 52 w 63"/>
                <a:gd name="T79" fmla="*/ 76 h 79"/>
                <a:gd name="T80" fmla="*/ 47 w 63"/>
                <a:gd name="T81" fmla="*/ 78 h 79"/>
                <a:gd name="T82" fmla="*/ 41 w 63"/>
                <a:gd name="T83" fmla="*/ 79 h 79"/>
                <a:gd name="T84" fmla="*/ 38 w 63"/>
                <a:gd name="T85" fmla="*/ 79 h 79"/>
                <a:gd name="T86" fmla="*/ 33 w 63"/>
                <a:gd name="T87" fmla="*/ 79 h 79"/>
                <a:gd name="T88" fmla="*/ 27 w 63"/>
                <a:gd name="T89" fmla="*/ 77 h 79"/>
                <a:gd name="T90" fmla="*/ 24 w 63"/>
                <a:gd name="T91" fmla="*/ 74 h 79"/>
                <a:gd name="T92" fmla="*/ 22 w 63"/>
                <a:gd name="T93" fmla="*/ 72 h 79"/>
                <a:gd name="T94" fmla="*/ 21 w 63"/>
                <a:gd name="T95" fmla="*/ 70 h 79"/>
                <a:gd name="T96" fmla="*/ 17 w 63"/>
                <a:gd name="T97" fmla="*/ 66 h 79"/>
                <a:gd name="T98" fmla="*/ 17 w 63"/>
                <a:gd name="T99" fmla="*/ 65 h 79"/>
                <a:gd name="T100" fmla="*/ 14 w 63"/>
                <a:gd name="T101" fmla="*/ 62 h 79"/>
                <a:gd name="T102" fmla="*/ 0 w 63"/>
                <a:gd name="T103" fmla="*/ 13 h 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"/>
                <a:gd name="T157" fmla="*/ 0 h 79"/>
                <a:gd name="T158" fmla="*/ 63 w 63"/>
                <a:gd name="T159" fmla="*/ 79 h 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" h="79">
                  <a:moveTo>
                    <a:pt x="0" y="13"/>
                  </a:moveTo>
                  <a:lnTo>
                    <a:pt x="2" y="11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2" y="5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7" y="16"/>
                  </a:lnTo>
                  <a:lnTo>
                    <a:pt x="59" y="23"/>
                  </a:lnTo>
                  <a:lnTo>
                    <a:pt x="60" y="28"/>
                  </a:lnTo>
                  <a:lnTo>
                    <a:pt x="61" y="31"/>
                  </a:lnTo>
                  <a:lnTo>
                    <a:pt x="62" y="34"/>
                  </a:lnTo>
                  <a:lnTo>
                    <a:pt x="63" y="40"/>
                  </a:lnTo>
                  <a:lnTo>
                    <a:pt x="63" y="46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58" y="70"/>
                  </a:lnTo>
                  <a:lnTo>
                    <a:pt x="55" y="73"/>
                  </a:lnTo>
                  <a:lnTo>
                    <a:pt x="52" y="76"/>
                  </a:lnTo>
                  <a:lnTo>
                    <a:pt x="47" y="78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4" y="74"/>
                  </a:lnTo>
                  <a:lnTo>
                    <a:pt x="22" y="72"/>
                  </a:lnTo>
                  <a:lnTo>
                    <a:pt x="21" y="70"/>
                  </a:lnTo>
                  <a:lnTo>
                    <a:pt x="17" y="66"/>
                  </a:lnTo>
                  <a:lnTo>
                    <a:pt x="17" y="65"/>
                  </a:lnTo>
                  <a:lnTo>
                    <a:pt x="14" y="6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1" name="Freeform 113"/>
            <p:cNvSpPr>
              <a:spLocks/>
            </p:cNvSpPr>
            <p:nvPr/>
          </p:nvSpPr>
          <p:spPr bwMode="auto">
            <a:xfrm>
              <a:off x="1784" y="2432"/>
              <a:ext cx="39" cy="46"/>
            </a:xfrm>
            <a:custGeom>
              <a:avLst/>
              <a:gdLst>
                <a:gd name="T0" fmla="*/ 20 w 39"/>
                <a:gd name="T1" fmla="*/ 1 h 46"/>
                <a:gd name="T2" fmla="*/ 17 w 39"/>
                <a:gd name="T3" fmla="*/ 1 h 46"/>
                <a:gd name="T4" fmla="*/ 13 w 39"/>
                <a:gd name="T5" fmla="*/ 2 h 46"/>
                <a:gd name="T6" fmla="*/ 11 w 39"/>
                <a:gd name="T7" fmla="*/ 3 h 46"/>
                <a:gd name="T8" fmla="*/ 8 w 39"/>
                <a:gd name="T9" fmla="*/ 6 h 46"/>
                <a:gd name="T10" fmla="*/ 6 w 39"/>
                <a:gd name="T11" fmla="*/ 8 h 46"/>
                <a:gd name="T12" fmla="*/ 4 w 39"/>
                <a:gd name="T13" fmla="*/ 11 h 46"/>
                <a:gd name="T14" fmla="*/ 2 w 39"/>
                <a:gd name="T15" fmla="*/ 15 h 46"/>
                <a:gd name="T16" fmla="*/ 0 w 39"/>
                <a:gd name="T17" fmla="*/ 18 h 46"/>
                <a:gd name="T18" fmla="*/ 0 w 39"/>
                <a:gd name="T19" fmla="*/ 22 h 46"/>
                <a:gd name="T20" fmla="*/ 0 w 39"/>
                <a:gd name="T21" fmla="*/ 25 h 46"/>
                <a:gd name="T22" fmla="*/ 0 w 39"/>
                <a:gd name="T23" fmla="*/ 30 h 46"/>
                <a:gd name="T24" fmla="*/ 0 w 39"/>
                <a:gd name="T25" fmla="*/ 35 h 46"/>
                <a:gd name="T26" fmla="*/ 1 w 39"/>
                <a:gd name="T27" fmla="*/ 38 h 46"/>
                <a:gd name="T28" fmla="*/ 4 w 39"/>
                <a:gd name="T29" fmla="*/ 43 h 46"/>
                <a:gd name="T30" fmla="*/ 7 w 39"/>
                <a:gd name="T31" fmla="*/ 44 h 46"/>
                <a:gd name="T32" fmla="*/ 12 w 39"/>
                <a:gd name="T33" fmla="*/ 46 h 46"/>
                <a:gd name="T34" fmla="*/ 14 w 39"/>
                <a:gd name="T35" fmla="*/ 46 h 46"/>
                <a:gd name="T36" fmla="*/ 21 w 39"/>
                <a:gd name="T37" fmla="*/ 46 h 46"/>
                <a:gd name="T38" fmla="*/ 26 w 39"/>
                <a:gd name="T39" fmla="*/ 43 h 46"/>
                <a:gd name="T40" fmla="*/ 30 w 39"/>
                <a:gd name="T41" fmla="*/ 40 h 46"/>
                <a:gd name="T42" fmla="*/ 32 w 39"/>
                <a:gd name="T43" fmla="*/ 33 h 46"/>
                <a:gd name="T44" fmla="*/ 34 w 39"/>
                <a:gd name="T45" fmla="*/ 30 h 46"/>
                <a:gd name="T46" fmla="*/ 36 w 39"/>
                <a:gd name="T47" fmla="*/ 27 h 46"/>
                <a:gd name="T48" fmla="*/ 38 w 39"/>
                <a:gd name="T49" fmla="*/ 23 h 46"/>
                <a:gd name="T50" fmla="*/ 39 w 39"/>
                <a:gd name="T51" fmla="*/ 19 h 46"/>
                <a:gd name="T52" fmla="*/ 39 w 39"/>
                <a:gd name="T53" fmla="*/ 13 h 46"/>
                <a:gd name="T54" fmla="*/ 36 w 39"/>
                <a:gd name="T55" fmla="*/ 9 h 46"/>
                <a:gd name="T56" fmla="*/ 33 w 39"/>
                <a:gd name="T57" fmla="*/ 7 h 46"/>
                <a:gd name="T58" fmla="*/ 31 w 39"/>
                <a:gd name="T59" fmla="*/ 4 h 46"/>
                <a:gd name="T60" fmla="*/ 29 w 39"/>
                <a:gd name="T61" fmla="*/ 2 h 46"/>
                <a:gd name="T62" fmla="*/ 27 w 39"/>
                <a:gd name="T63" fmla="*/ 1 h 46"/>
                <a:gd name="T64" fmla="*/ 23 w 39"/>
                <a:gd name="T65" fmla="*/ 0 h 46"/>
                <a:gd name="T66" fmla="*/ 20 w 39"/>
                <a:gd name="T67" fmla="*/ 1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46"/>
                <a:gd name="T104" fmla="*/ 39 w 39"/>
                <a:gd name="T105" fmla="*/ 46 h 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46">
                  <a:moveTo>
                    <a:pt x="20" y="1"/>
                  </a:moveTo>
                  <a:lnTo>
                    <a:pt x="17" y="1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4" y="43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21" y="46"/>
                  </a:lnTo>
                  <a:lnTo>
                    <a:pt x="26" y="43"/>
                  </a:lnTo>
                  <a:lnTo>
                    <a:pt x="30" y="40"/>
                  </a:lnTo>
                  <a:lnTo>
                    <a:pt x="32" y="33"/>
                  </a:lnTo>
                  <a:lnTo>
                    <a:pt x="34" y="30"/>
                  </a:lnTo>
                  <a:lnTo>
                    <a:pt x="36" y="27"/>
                  </a:lnTo>
                  <a:lnTo>
                    <a:pt x="38" y="23"/>
                  </a:lnTo>
                  <a:lnTo>
                    <a:pt x="39" y="19"/>
                  </a:lnTo>
                  <a:lnTo>
                    <a:pt x="39" y="13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2" name="Freeform 112"/>
            <p:cNvSpPr>
              <a:spLocks/>
            </p:cNvSpPr>
            <p:nvPr/>
          </p:nvSpPr>
          <p:spPr bwMode="auto">
            <a:xfrm>
              <a:off x="2490" y="1448"/>
              <a:ext cx="87" cy="66"/>
            </a:xfrm>
            <a:custGeom>
              <a:avLst/>
              <a:gdLst>
                <a:gd name="T0" fmla="*/ 3 w 87"/>
                <a:gd name="T1" fmla="*/ 7 h 66"/>
                <a:gd name="T2" fmla="*/ 5 w 87"/>
                <a:gd name="T3" fmla="*/ 5 h 66"/>
                <a:gd name="T4" fmla="*/ 9 w 87"/>
                <a:gd name="T5" fmla="*/ 2 h 66"/>
                <a:gd name="T6" fmla="*/ 15 w 87"/>
                <a:gd name="T7" fmla="*/ 0 h 66"/>
                <a:gd name="T8" fmla="*/ 21 w 87"/>
                <a:gd name="T9" fmla="*/ 1 h 66"/>
                <a:gd name="T10" fmla="*/ 25 w 87"/>
                <a:gd name="T11" fmla="*/ 3 h 66"/>
                <a:gd name="T12" fmla="*/ 29 w 87"/>
                <a:gd name="T13" fmla="*/ 5 h 66"/>
                <a:gd name="T14" fmla="*/ 33 w 87"/>
                <a:gd name="T15" fmla="*/ 7 h 66"/>
                <a:gd name="T16" fmla="*/ 38 w 87"/>
                <a:gd name="T17" fmla="*/ 9 h 66"/>
                <a:gd name="T18" fmla="*/ 42 w 87"/>
                <a:gd name="T19" fmla="*/ 9 h 66"/>
                <a:gd name="T20" fmla="*/ 48 w 87"/>
                <a:gd name="T21" fmla="*/ 10 h 66"/>
                <a:gd name="T22" fmla="*/ 51 w 87"/>
                <a:gd name="T23" fmla="*/ 10 h 66"/>
                <a:gd name="T24" fmla="*/ 55 w 87"/>
                <a:gd name="T25" fmla="*/ 10 h 66"/>
                <a:gd name="T26" fmla="*/ 60 w 87"/>
                <a:gd name="T27" fmla="*/ 10 h 66"/>
                <a:gd name="T28" fmla="*/ 63 w 87"/>
                <a:gd name="T29" fmla="*/ 10 h 66"/>
                <a:gd name="T30" fmla="*/ 68 w 87"/>
                <a:gd name="T31" fmla="*/ 10 h 66"/>
                <a:gd name="T32" fmla="*/ 73 w 87"/>
                <a:gd name="T33" fmla="*/ 11 h 66"/>
                <a:gd name="T34" fmla="*/ 78 w 87"/>
                <a:gd name="T35" fmla="*/ 11 h 66"/>
                <a:gd name="T36" fmla="*/ 81 w 87"/>
                <a:gd name="T37" fmla="*/ 12 h 66"/>
                <a:gd name="T38" fmla="*/ 83 w 87"/>
                <a:gd name="T39" fmla="*/ 16 h 66"/>
                <a:gd name="T40" fmla="*/ 86 w 87"/>
                <a:gd name="T41" fmla="*/ 21 h 66"/>
                <a:gd name="T42" fmla="*/ 87 w 87"/>
                <a:gd name="T43" fmla="*/ 24 h 66"/>
                <a:gd name="T44" fmla="*/ 87 w 87"/>
                <a:gd name="T45" fmla="*/ 30 h 66"/>
                <a:gd name="T46" fmla="*/ 87 w 87"/>
                <a:gd name="T47" fmla="*/ 36 h 66"/>
                <a:gd name="T48" fmla="*/ 87 w 87"/>
                <a:gd name="T49" fmla="*/ 39 h 66"/>
                <a:gd name="T50" fmla="*/ 85 w 87"/>
                <a:gd name="T51" fmla="*/ 41 h 66"/>
                <a:gd name="T52" fmla="*/ 81 w 87"/>
                <a:gd name="T53" fmla="*/ 44 h 66"/>
                <a:gd name="T54" fmla="*/ 75 w 87"/>
                <a:gd name="T55" fmla="*/ 48 h 66"/>
                <a:gd name="T56" fmla="*/ 70 w 87"/>
                <a:gd name="T57" fmla="*/ 48 h 66"/>
                <a:gd name="T58" fmla="*/ 66 w 87"/>
                <a:gd name="T59" fmla="*/ 49 h 66"/>
                <a:gd name="T60" fmla="*/ 61 w 87"/>
                <a:gd name="T61" fmla="*/ 54 h 66"/>
                <a:gd name="T62" fmla="*/ 56 w 87"/>
                <a:gd name="T63" fmla="*/ 56 h 66"/>
                <a:gd name="T64" fmla="*/ 53 w 87"/>
                <a:gd name="T65" fmla="*/ 60 h 66"/>
                <a:gd name="T66" fmla="*/ 50 w 87"/>
                <a:gd name="T67" fmla="*/ 63 h 66"/>
                <a:gd name="T68" fmla="*/ 44 w 87"/>
                <a:gd name="T69" fmla="*/ 65 h 66"/>
                <a:gd name="T70" fmla="*/ 40 w 87"/>
                <a:gd name="T71" fmla="*/ 66 h 66"/>
                <a:gd name="T72" fmla="*/ 33 w 87"/>
                <a:gd name="T73" fmla="*/ 66 h 66"/>
                <a:gd name="T74" fmla="*/ 29 w 87"/>
                <a:gd name="T75" fmla="*/ 66 h 66"/>
                <a:gd name="T76" fmla="*/ 19 w 87"/>
                <a:gd name="T77" fmla="*/ 61 h 66"/>
                <a:gd name="T78" fmla="*/ 14 w 87"/>
                <a:gd name="T79" fmla="*/ 54 h 66"/>
                <a:gd name="T80" fmla="*/ 9 w 87"/>
                <a:gd name="T81" fmla="*/ 44 h 66"/>
                <a:gd name="T82" fmla="*/ 8 w 87"/>
                <a:gd name="T83" fmla="*/ 35 h 66"/>
                <a:gd name="T84" fmla="*/ 4 w 87"/>
                <a:gd name="T85" fmla="*/ 27 h 66"/>
                <a:gd name="T86" fmla="*/ 1 w 87"/>
                <a:gd name="T87" fmla="*/ 19 h 66"/>
                <a:gd name="T88" fmla="*/ 2 w 87"/>
                <a:gd name="T89" fmla="*/ 9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66"/>
                <a:gd name="T137" fmla="*/ 87 w 87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66">
                  <a:moveTo>
                    <a:pt x="2" y="9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3" y="7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5" y="19"/>
                  </a:lnTo>
                  <a:lnTo>
                    <a:pt x="86" y="21"/>
                  </a:lnTo>
                  <a:lnTo>
                    <a:pt x="86" y="22"/>
                  </a:lnTo>
                  <a:lnTo>
                    <a:pt x="87" y="24"/>
                  </a:lnTo>
                  <a:lnTo>
                    <a:pt x="87" y="27"/>
                  </a:lnTo>
                  <a:lnTo>
                    <a:pt x="87" y="30"/>
                  </a:lnTo>
                  <a:lnTo>
                    <a:pt x="87" y="32"/>
                  </a:lnTo>
                  <a:lnTo>
                    <a:pt x="87" y="36"/>
                  </a:lnTo>
                  <a:lnTo>
                    <a:pt x="87" y="37"/>
                  </a:lnTo>
                  <a:lnTo>
                    <a:pt x="87" y="39"/>
                  </a:lnTo>
                  <a:lnTo>
                    <a:pt x="86" y="40"/>
                  </a:lnTo>
                  <a:lnTo>
                    <a:pt x="85" y="41"/>
                  </a:lnTo>
                  <a:lnTo>
                    <a:pt x="83" y="43"/>
                  </a:lnTo>
                  <a:lnTo>
                    <a:pt x="81" y="44"/>
                  </a:lnTo>
                  <a:lnTo>
                    <a:pt x="78" y="47"/>
                  </a:lnTo>
                  <a:lnTo>
                    <a:pt x="75" y="48"/>
                  </a:lnTo>
                  <a:lnTo>
                    <a:pt x="73" y="48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6" y="49"/>
                  </a:lnTo>
                  <a:lnTo>
                    <a:pt x="64" y="51"/>
                  </a:lnTo>
                  <a:lnTo>
                    <a:pt x="61" y="54"/>
                  </a:lnTo>
                  <a:lnTo>
                    <a:pt x="58" y="55"/>
                  </a:lnTo>
                  <a:lnTo>
                    <a:pt x="56" y="56"/>
                  </a:lnTo>
                  <a:lnTo>
                    <a:pt x="54" y="59"/>
                  </a:lnTo>
                  <a:lnTo>
                    <a:pt x="53" y="60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8" y="64"/>
                  </a:lnTo>
                  <a:lnTo>
                    <a:pt x="44" y="65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37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4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4" y="54"/>
                  </a:lnTo>
                  <a:lnTo>
                    <a:pt x="11" y="48"/>
                  </a:lnTo>
                  <a:lnTo>
                    <a:pt x="9" y="44"/>
                  </a:lnTo>
                  <a:lnTo>
                    <a:pt x="8" y="39"/>
                  </a:lnTo>
                  <a:lnTo>
                    <a:pt x="8" y="35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3" name="Freeform 111"/>
            <p:cNvSpPr>
              <a:spLocks/>
            </p:cNvSpPr>
            <p:nvPr/>
          </p:nvSpPr>
          <p:spPr bwMode="auto">
            <a:xfrm>
              <a:off x="2436" y="1730"/>
              <a:ext cx="39" cy="39"/>
            </a:xfrm>
            <a:custGeom>
              <a:avLst/>
              <a:gdLst>
                <a:gd name="T0" fmla="*/ 7 w 39"/>
                <a:gd name="T1" fmla="*/ 1 h 39"/>
                <a:gd name="T2" fmla="*/ 4 w 39"/>
                <a:gd name="T3" fmla="*/ 1 h 39"/>
                <a:gd name="T4" fmla="*/ 2 w 39"/>
                <a:gd name="T5" fmla="*/ 3 h 39"/>
                <a:gd name="T6" fmla="*/ 1 w 39"/>
                <a:gd name="T7" fmla="*/ 6 h 39"/>
                <a:gd name="T8" fmla="*/ 0 w 39"/>
                <a:gd name="T9" fmla="*/ 9 h 39"/>
                <a:gd name="T10" fmla="*/ 1 w 39"/>
                <a:gd name="T11" fmla="*/ 13 h 39"/>
                <a:gd name="T12" fmla="*/ 1 w 39"/>
                <a:gd name="T13" fmla="*/ 16 h 39"/>
                <a:gd name="T14" fmla="*/ 1 w 39"/>
                <a:gd name="T15" fmla="*/ 21 h 39"/>
                <a:gd name="T16" fmla="*/ 2 w 39"/>
                <a:gd name="T17" fmla="*/ 24 h 39"/>
                <a:gd name="T18" fmla="*/ 3 w 39"/>
                <a:gd name="T19" fmla="*/ 28 h 39"/>
                <a:gd name="T20" fmla="*/ 4 w 39"/>
                <a:gd name="T21" fmla="*/ 29 h 39"/>
                <a:gd name="T22" fmla="*/ 7 w 39"/>
                <a:gd name="T23" fmla="*/ 31 h 39"/>
                <a:gd name="T24" fmla="*/ 9 w 39"/>
                <a:gd name="T25" fmla="*/ 33 h 39"/>
                <a:gd name="T26" fmla="*/ 12 w 39"/>
                <a:gd name="T27" fmla="*/ 34 h 39"/>
                <a:gd name="T28" fmla="*/ 14 w 39"/>
                <a:gd name="T29" fmla="*/ 35 h 39"/>
                <a:gd name="T30" fmla="*/ 17 w 39"/>
                <a:gd name="T31" fmla="*/ 38 h 39"/>
                <a:gd name="T32" fmla="*/ 20 w 39"/>
                <a:gd name="T33" fmla="*/ 39 h 39"/>
                <a:gd name="T34" fmla="*/ 24 w 39"/>
                <a:gd name="T35" fmla="*/ 39 h 39"/>
                <a:gd name="T36" fmla="*/ 26 w 39"/>
                <a:gd name="T37" fmla="*/ 39 h 39"/>
                <a:gd name="T38" fmla="*/ 29 w 39"/>
                <a:gd name="T39" fmla="*/ 38 h 39"/>
                <a:gd name="T40" fmla="*/ 32 w 39"/>
                <a:gd name="T41" fmla="*/ 35 h 39"/>
                <a:gd name="T42" fmla="*/ 34 w 39"/>
                <a:gd name="T43" fmla="*/ 30 h 39"/>
                <a:gd name="T44" fmla="*/ 35 w 39"/>
                <a:gd name="T45" fmla="*/ 29 h 39"/>
                <a:gd name="T46" fmla="*/ 39 w 39"/>
                <a:gd name="T47" fmla="*/ 24 h 39"/>
                <a:gd name="T48" fmla="*/ 39 w 39"/>
                <a:gd name="T49" fmla="*/ 21 h 39"/>
                <a:gd name="T50" fmla="*/ 37 w 39"/>
                <a:gd name="T51" fmla="*/ 17 h 39"/>
                <a:gd name="T52" fmla="*/ 35 w 39"/>
                <a:gd name="T53" fmla="*/ 14 h 39"/>
                <a:gd name="T54" fmla="*/ 33 w 39"/>
                <a:gd name="T55" fmla="*/ 10 h 39"/>
                <a:gd name="T56" fmla="*/ 31 w 39"/>
                <a:gd name="T57" fmla="*/ 7 h 39"/>
                <a:gd name="T58" fmla="*/ 29 w 39"/>
                <a:gd name="T59" fmla="*/ 6 h 39"/>
                <a:gd name="T60" fmla="*/ 26 w 39"/>
                <a:gd name="T61" fmla="*/ 3 h 39"/>
                <a:gd name="T62" fmla="*/ 22 w 39"/>
                <a:gd name="T63" fmla="*/ 0 h 39"/>
                <a:gd name="T64" fmla="*/ 21 w 39"/>
                <a:gd name="T65" fmla="*/ 0 h 39"/>
                <a:gd name="T66" fmla="*/ 16 w 39"/>
                <a:gd name="T67" fmla="*/ 0 h 39"/>
                <a:gd name="T68" fmla="*/ 14 w 39"/>
                <a:gd name="T69" fmla="*/ 0 h 39"/>
                <a:gd name="T70" fmla="*/ 10 w 39"/>
                <a:gd name="T71" fmla="*/ 0 h 39"/>
                <a:gd name="T72" fmla="*/ 7 w 39"/>
                <a:gd name="T73" fmla="*/ 1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9"/>
                <a:gd name="T113" fmla="*/ 39 w 39"/>
                <a:gd name="T114" fmla="*/ 39 h 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9">
                  <a:moveTo>
                    <a:pt x="7" y="1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39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9" y="38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39" y="21"/>
                  </a:lnTo>
                  <a:lnTo>
                    <a:pt x="37" y="17"/>
                  </a:lnTo>
                  <a:lnTo>
                    <a:pt x="35" y="14"/>
                  </a:lnTo>
                  <a:lnTo>
                    <a:pt x="33" y="10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4" name="Freeform 110"/>
            <p:cNvSpPr>
              <a:spLocks/>
            </p:cNvSpPr>
            <p:nvPr/>
          </p:nvSpPr>
          <p:spPr bwMode="auto">
            <a:xfrm>
              <a:off x="2545" y="1735"/>
              <a:ext cx="113" cy="58"/>
            </a:xfrm>
            <a:custGeom>
              <a:avLst/>
              <a:gdLst>
                <a:gd name="T0" fmla="*/ 88 w 113"/>
                <a:gd name="T1" fmla="*/ 58 h 58"/>
                <a:gd name="T2" fmla="*/ 90 w 113"/>
                <a:gd name="T3" fmla="*/ 57 h 58"/>
                <a:gd name="T4" fmla="*/ 94 w 113"/>
                <a:gd name="T5" fmla="*/ 54 h 58"/>
                <a:gd name="T6" fmla="*/ 97 w 113"/>
                <a:gd name="T7" fmla="*/ 53 h 58"/>
                <a:gd name="T8" fmla="*/ 101 w 113"/>
                <a:gd name="T9" fmla="*/ 51 h 58"/>
                <a:gd name="T10" fmla="*/ 106 w 113"/>
                <a:gd name="T11" fmla="*/ 48 h 58"/>
                <a:gd name="T12" fmla="*/ 109 w 113"/>
                <a:gd name="T13" fmla="*/ 46 h 58"/>
                <a:gd name="T14" fmla="*/ 113 w 113"/>
                <a:gd name="T15" fmla="*/ 43 h 58"/>
                <a:gd name="T16" fmla="*/ 113 w 113"/>
                <a:gd name="T17" fmla="*/ 38 h 58"/>
                <a:gd name="T18" fmla="*/ 113 w 113"/>
                <a:gd name="T19" fmla="*/ 34 h 58"/>
                <a:gd name="T20" fmla="*/ 111 w 113"/>
                <a:gd name="T21" fmla="*/ 30 h 58"/>
                <a:gd name="T22" fmla="*/ 108 w 113"/>
                <a:gd name="T23" fmla="*/ 27 h 58"/>
                <a:gd name="T24" fmla="*/ 103 w 113"/>
                <a:gd name="T25" fmla="*/ 23 h 58"/>
                <a:gd name="T26" fmla="*/ 99 w 113"/>
                <a:gd name="T27" fmla="*/ 21 h 58"/>
                <a:gd name="T28" fmla="*/ 94 w 113"/>
                <a:gd name="T29" fmla="*/ 18 h 58"/>
                <a:gd name="T30" fmla="*/ 90 w 113"/>
                <a:gd name="T31" fmla="*/ 15 h 58"/>
                <a:gd name="T32" fmla="*/ 83 w 113"/>
                <a:gd name="T33" fmla="*/ 11 h 58"/>
                <a:gd name="T34" fmla="*/ 77 w 113"/>
                <a:gd name="T35" fmla="*/ 9 h 58"/>
                <a:gd name="T36" fmla="*/ 70 w 113"/>
                <a:gd name="T37" fmla="*/ 6 h 58"/>
                <a:gd name="T38" fmla="*/ 66 w 113"/>
                <a:gd name="T39" fmla="*/ 5 h 58"/>
                <a:gd name="T40" fmla="*/ 60 w 113"/>
                <a:gd name="T41" fmla="*/ 5 h 58"/>
                <a:gd name="T42" fmla="*/ 56 w 113"/>
                <a:gd name="T43" fmla="*/ 3 h 58"/>
                <a:gd name="T44" fmla="*/ 50 w 113"/>
                <a:gd name="T45" fmla="*/ 2 h 58"/>
                <a:gd name="T46" fmla="*/ 44 w 113"/>
                <a:gd name="T47" fmla="*/ 1 h 58"/>
                <a:gd name="T48" fmla="*/ 40 w 113"/>
                <a:gd name="T49" fmla="*/ 1 h 58"/>
                <a:gd name="T50" fmla="*/ 33 w 113"/>
                <a:gd name="T51" fmla="*/ 1 h 58"/>
                <a:gd name="T52" fmla="*/ 27 w 113"/>
                <a:gd name="T53" fmla="*/ 0 h 58"/>
                <a:gd name="T54" fmla="*/ 24 w 113"/>
                <a:gd name="T55" fmla="*/ 0 h 58"/>
                <a:gd name="T56" fmla="*/ 16 w 113"/>
                <a:gd name="T57" fmla="*/ 1 h 58"/>
                <a:gd name="T58" fmla="*/ 10 w 113"/>
                <a:gd name="T59" fmla="*/ 3 h 58"/>
                <a:gd name="T60" fmla="*/ 5 w 113"/>
                <a:gd name="T61" fmla="*/ 5 h 58"/>
                <a:gd name="T62" fmla="*/ 1 w 113"/>
                <a:gd name="T63" fmla="*/ 8 h 58"/>
                <a:gd name="T64" fmla="*/ 0 w 113"/>
                <a:gd name="T65" fmla="*/ 11 h 58"/>
                <a:gd name="T66" fmla="*/ 0 w 113"/>
                <a:gd name="T67" fmla="*/ 16 h 58"/>
                <a:gd name="T68" fmla="*/ 0 w 113"/>
                <a:gd name="T69" fmla="*/ 20 h 58"/>
                <a:gd name="T70" fmla="*/ 3 w 113"/>
                <a:gd name="T71" fmla="*/ 24 h 58"/>
                <a:gd name="T72" fmla="*/ 5 w 113"/>
                <a:gd name="T73" fmla="*/ 27 h 58"/>
                <a:gd name="T74" fmla="*/ 9 w 113"/>
                <a:gd name="T75" fmla="*/ 29 h 58"/>
                <a:gd name="T76" fmla="*/ 9 w 113"/>
                <a:gd name="T77" fmla="*/ 33 h 58"/>
                <a:gd name="T78" fmla="*/ 13 w 113"/>
                <a:gd name="T79" fmla="*/ 37 h 58"/>
                <a:gd name="T80" fmla="*/ 18 w 113"/>
                <a:gd name="T81" fmla="*/ 40 h 58"/>
                <a:gd name="T82" fmla="*/ 22 w 113"/>
                <a:gd name="T83" fmla="*/ 44 h 58"/>
                <a:gd name="T84" fmla="*/ 24 w 113"/>
                <a:gd name="T85" fmla="*/ 47 h 58"/>
                <a:gd name="T86" fmla="*/ 26 w 113"/>
                <a:gd name="T87" fmla="*/ 51 h 58"/>
                <a:gd name="T88" fmla="*/ 27 w 113"/>
                <a:gd name="T89" fmla="*/ 52 h 58"/>
                <a:gd name="T90" fmla="*/ 86 w 113"/>
                <a:gd name="T91" fmla="*/ 58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58"/>
                <a:gd name="T140" fmla="*/ 113 w 113"/>
                <a:gd name="T141" fmla="*/ 58 h 5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58">
                  <a:moveTo>
                    <a:pt x="86" y="58"/>
                  </a:moveTo>
                  <a:lnTo>
                    <a:pt x="88" y="58"/>
                  </a:lnTo>
                  <a:lnTo>
                    <a:pt x="89" y="57"/>
                  </a:lnTo>
                  <a:lnTo>
                    <a:pt x="90" y="57"/>
                  </a:lnTo>
                  <a:lnTo>
                    <a:pt x="91" y="56"/>
                  </a:lnTo>
                  <a:lnTo>
                    <a:pt x="94" y="54"/>
                  </a:lnTo>
                  <a:lnTo>
                    <a:pt x="96" y="53"/>
                  </a:lnTo>
                  <a:lnTo>
                    <a:pt x="97" y="53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49"/>
                  </a:lnTo>
                  <a:lnTo>
                    <a:pt x="106" y="48"/>
                  </a:lnTo>
                  <a:lnTo>
                    <a:pt x="108" y="47"/>
                  </a:lnTo>
                  <a:lnTo>
                    <a:pt x="109" y="46"/>
                  </a:lnTo>
                  <a:lnTo>
                    <a:pt x="111" y="45"/>
                  </a:lnTo>
                  <a:lnTo>
                    <a:pt x="113" y="43"/>
                  </a:lnTo>
                  <a:lnTo>
                    <a:pt x="113" y="40"/>
                  </a:lnTo>
                  <a:lnTo>
                    <a:pt x="113" y="38"/>
                  </a:lnTo>
                  <a:lnTo>
                    <a:pt x="113" y="36"/>
                  </a:lnTo>
                  <a:lnTo>
                    <a:pt x="113" y="34"/>
                  </a:lnTo>
                  <a:lnTo>
                    <a:pt x="112" y="33"/>
                  </a:lnTo>
                  <a:lnTo>
                    <a:pt x="111" y="30"/>
                  </a:lnTo>
                  <a:lnTo>
                    <a:pt x="109" y="29"/>
                  </a:lnTo>
                  <a:lnTo>
                    <a:pt x="108" y="27"/>
                  </a:lnTo>
                  <a:lnTo>
                    <a:pt x="106" y="25"/>
                  </a:lnTo>
                  <a:lnTo>
                    <a:pt x="103" y="23"/>
                  </a:lnTo>
                  <a:lnTo>
                    <a:pt x="101" y="22"/>
                  </a:lnTo>
                  <a:lnTo>
                    <a:pt x="99" y="21"/>
                  </a:lnTo>
                  <a:lnTo>
                    <a:pt x="96" y="19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0" y="15"/>
                  </a:lnTo>
                  <a:lnTo>
                    <a:pt x="85" y="12"/>
                  </a:lnTo>
                  <a:lnTo>
                    <a:pt x="83" y="11"/>
                  </a:lnTo>
                  <a:lnTo>
                    <a:pt x="80" y="10"/>
                  </a:lnTo>
                  <a:lnTo>
                    <a:pt x="77" y="9"/>
                  </a:lnTo>
                  <a:lnTo>
                    <a:pt x="74" y="7"/>
                  </a:lnTo>
                  <a:lnTo>
                    <a:pt x="70" y="6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3" y="5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9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17" y="39"/>
                  </a:lnTo>
                  <a:lnTo>
                    <a:pt x="18" y="40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5" name="Freeform 109"/>
            <p:cNvSpPr>
              <a:spLocks/>
            </p:cNvSpPr>
            <p:nvPr/>
          </p:nvSpPr>
          <p:spPr bwMode="auto">
            <a:xfrm>
              <a:off x="2473" y="2389"/>
              <a:ext cx="39" cy="58"/>
            </a:xfrm>
            <a:custGeom>
              <a:avLst/>
              <a:gdLst>
                <a:gd name="T0" fmla="*/ 1 w 39"/>
                <a:gd name="T1" fmla="*/ 45 h 58"/>
                <a:gd name="T2" fmla="*/ 1 w 39"/>
                <a:gd name="T3" fmla="*/ 44 h 58"/>
                <a:gd name="T4" fmla="*/ 2 w 39"/>
                <a:gd name="T5" fmla="*/ 41 h 58"/>
                <a:gd name="T6" fmla="*/ 2 w 39"/>
                <a:gd name="T7" fmla="*/ 39 h 58"/>
                <a:gd name="T8" fmla="*/ 3 w 39"/>
                <a:gd name="T9" fmla="*/ 36 h 58"/>
                <a:gd name="T10" fmla="*/ 3 w 39"/>
                <a:gd name="T11" fmla="*/ 34 h 58"/>
                <a:gd name="T12" fmla="*/ 3 w 39"/>
                <a:gd name="T13" fmla="*/ 32 h 58"/>
                <a:gd name="T14" fmla="*/ 3 w 39"/>
                <a:gd name="T15" fmla="*/ 29 h 58"/>
                <a:gd name="T16" fmla="*/ 3 w 39"/>
                <a:gd name="T17" fmla="*/ 27 h 58"/>
                <a:gd name="T18" fmla="*/ 3 w 39"/>
                <a:gd name="T19" fmla="*/ 26 h 58"/>
                <a:gd name="T20" fmla="*/ 3 w 39"/>
                <a:gd name="T21" fmla="*/ 23 h 58"/>
                <a:gd name="T22" fmla="*/ 3 w 39"/>
                <a:gd name="T23" fmla="*/ 21 h 58"/>
                <a:gd name="T24" fmla="*/ 4 w 39"/>
                <a:gd name="T25" fmla="*/ 20 h 58"/>
                <a:gd name="T26" fmla="*/ 4 w 39"/>
                <a:gd name="T27" fmla="*/ 16 h 58"/>
                <a:gd name="T28" fmla="*/ 4 w 39"/>
                <a:gd name="T29" fmla="*/ 15 h 58"/>
                <a:gd name="T30" fmla="*/ 5 w 39"/>
                <a:gd name="T31" fmla="*/ 12 h 58"/>
                <a:gd name="T32" fmla="*/ 6 w 39"/>
                <a:gd name="T33" fmla="*/ 11 h 58"/>
                <a:gd name="T34" fmla="*/ 8 w 39"/>
                <a:gd name="T35" fmla="*/ 8 h 58"/>
                <a:gd name="T36" fmla="*/ 8 w 39"/>
                <a:gd name="T37" fmla="*/ 6 h 58"/>
                <a:gd name="T38" fmla="*/ 9 w 39"/>
                <a:gd name="T39" fmla="*/ 5 h 58"/>
                <a:gd name="T40" fmla="*/ 10 w 39"/>
                <a:gd name="T41" fmla="*/ 4 h 58"/>
                <a:gd name="T42" fmla="*/ 10 w 39"/>
                <a:gd name="T43" fmla="*/ 2 h 58"/>
                <a:gd name="T44" fmla="*/ 12 w 39"/>
                <a:gd name="T45" fmla="*/ 2 h 58"/>
                <a:gd name="T46" fmla="*/ 14 w 39"/>
                <a:gd name="T47" fmla="*/ 1 h 58"/>
                <a:gd name="T48" fmla="*/ 16 w 39"/>
                <a:gd name="T49" fmla="*/ 1 h 58"/>
                <a:gd name="T50" fmla="*/ 17 w 39"/>
                <a:gd name="T51" fmla="*/ 1 h 58"/>
                <a:gd name="T52" fmla="*/ 20 w 39"/>
                <a:gd name="T53" fmla="*/ 0 h 58"/>
                <a:gd name="T54" fmla="*/ 22 w 39"/>
                <a:gd name="T55" fmla="*/ 2 h 58"/>
                <a:gd name="T56" fmla="*/ 25 w 39"/>
                <a:gd name="T57" fmla="*/ 2 h 58"/>
                <a:gd name="T58" fmla="*/ 27 w 39"/>
                <a:gd name="T59" fmla="*/ 4 h 58"/>
                <a:gd name="T60" fmla="*/ 29 w 39"/>
                <a:gd name="T61" fmla="*/ 5 h 58"/>
                <a:gd name="T62" fmla="*/ 32 w 39"/>
                <a:gd name="T63" fmla="*/ 8 h 58"/>
                <a:gd name="T64" fmla="*/ 33 w 39"/>
                <a:gd name="T65" fmla="*/ 11 h 58"/>
                <a:gd name="T66" fmla="*/ 34 w 39"/>
                <a:gd name="T67" fmla="*/ 12 h 58"/>
                <a:gd name="T68" fmla="*/ 36 w 39"/>
                <a:gd name="T69" fmla="*/ 15 h 58"/>
                <a:gd name="T70" fmla="*/ 37 w 39"/>
                <a:gd name="T71" fmla="*/ 17 h 58"/>
                <a:gd name="T72" fmla="*/ 38 w 39"/>
                <a:gd name="T73" fmla="*/ 20 h 58"/>
                <a:gd name="T74" fmla="*/ 38 w 39"/>
                <a:gd name="T75" fmla="*/ 23 h 58"/>
                <a:gd name="T76" fmla="*/ 39 w 39"/>
                <a:gd name="T77" fmla="*/ 28 h 58"/>
                <a:gd name="T78" fmla="*/ 39 w 39"/>
                <a:gd name="T79" fmla="*/ 30 h 58"/>
                <a:gd name="T80" fmla="*/ 38 w 39"/>
                <a:gd name="T81" fmla="*/ 33 h 58"/>
                <a:gd name="T82" fmla="*/ 36 w 39"/>
                <a:gd name="T83" fmla="*/ 35 h 58"/>
                <a:gd name="T84" fmla="*/ 34 w 39"/>
                <a:gd name="T85" fmla="*/ 38 h 58"/>
                <a:gd name="T86" fmla="*/ 33 w 39"/>
                <a:gd name="T87" fmla="*/ 40 h 58"/>
                <a:gd name="T88" fmla="*/ 33 w 39"/>
                <a:gd name="T89" fmla="*/ 43 h 58"/>
                <a:gd name="T90" fmla="*/ 33 w 39"/>
                <a:gd name="T91" fmla="*/ 46 h 58"/>
                <a:gd name="T92" fmla="*/ 33 w 39"/>
                <a:gd name="T93" fmla="*/ 47 h 58"/>
                <a:gd name="T94" fmla="*/ 30 w 39"/>
                <a:gd name="T95" fmla="*/ 50 h 58"/>
                <a:gd name="T96" fmla="*/ 28 w 39"/>
                <a:gd name="T97" fmla="*/ 51 h 58"/>
                <a:gd name="T98" fmla="*/ 26 w 39"/>
                <a:gd name="T99" fmla="*/ 53 h 58"/>
                <a:gd name="T100" fmla="*/ 22 w 39"/>
                <a:gd name="T101" fmla="*/ 55 h 58"/>
                <a:gd name="T102" fmla="*/ 20 w 39"/>
                <a:gd name="T103" fmla="*/ 57 h 58"/>
                <a:gd name="T104" fmla="*/ 18 w 39"/>
                <a:gd name="T105" fmla="*/ 58 h 58"/>
                <a:gd name="T106" fmla="*/ 13 w 39"/>
                <a:gd name="T107" fmla="*/ 58 h 58"/>
                <a:gd name="T108" fmla="*/ 8 w 39"/>
                <a:gd name="T109" fmla="*/ 58 h 58"/>
                <a:gd name="T110" fmla="*/ 5 w 39"/>
                <a:gd name="T111" fmla="*/ 58 h 58"/>
                <a:gd name="T112" fmla="*/ 3 w 39"/>
                <a:gd name="T113" fmla="*/ 56 h 58"/>
                <a:gd name="T114" fmla="*/ 1 w 39"/>
                <a:gd name="T115" fmla="*/ 53 h 58"/>
                <a:gd name="T116" fmla="*/ 0 w 39"/>
                <a:gd name="T117" fmla="*/ 50 h 58"/>
                <a:gd name="T118" fmla="*/ 1 w 39"/>
                <a:gd name="T119" fmla="*/ 45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"/>
                <a:gd name="T181" fmla="*/ 0 h 58"/>
                <a:gd name="T182" fmla="*/ 39 w 39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" h="58">
                  <a:moveTo>
                    <a:pt x="1" y="45"/>
                  </a:moveTo>
                  <a:lnTo>
                    <a:pt x="1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32" y="8"/>
                  </a:lnTo>
                  <a:lnTo>
                    <a:pt x="33" y="11"/>
                  </a:lnTo>
                  <a:lnTo>
                    <a:pt x="34" y="12"/>
                  </a:lnTo>
                  <a:lnTo>
                    <a:pt x="36" y="15"/>
                  </a:lnTo>
                  <a:lnTo>
                    <a:pt x="37" y="17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4" y="38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50"/>
                  </a:lnTo>
                  <a:lnTo>
                    <a:pt x="28" y="51"/>
                  </a:lnTo>
                  <a:lnTo>
                    <a:pt x="26" y="53"/>
                  </a:lnTo>
                  <a:lnTo>
                    <a:pt x="22" y="55"/>
                  </a:lnTo>
                  <a:lnTo>
                    <a:pt x="20" y="57"/>
                  </a:lnTo>
                  <a:lnTo>
                    <a:pt x="18" y="58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5" y="58"/>
                  </a:lnTo>
                  <a:lnTo>
                    <a:pt x="3" y="56"/>
                  </a:lnTo>
                  <a:lnTo>
                    <a:pt x="1" y="53"/>
                  </a:lnTo>
                  <a:lnTo>
                    <a:pt x="0" y="50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6" name="Freeform 108"/>
            <p:cNvSpPr>
              <a:spLocks/>
            </p:cNvSpPr>
            <p:nvPr/>
          </p:nvSpPr>
          <p:spPr bwMode="auto">
            <a:xfrm>
              <a:off x="3531" y="1790"/>
              <a:ext cx="67" cy="54"/>
            </a:xfrm>
            <a:custGeom>
              <a:avLst/>
              <a:gdLst>
                <a:gd name="T0" fmla="*/ 67 w 67"/>
                <a:gd name="T1" fmla="*/ 4 h 54"/>
                <a:gd name="T2" fmla="*/ 65 w 67"/>
                <a:gd name="T3" fmla="*/ 4 h 54"/>
                <a:gd name="T4" fmla="*/ 64 w 67"/>
                <a:gd name="T5" fmla="*/ 3 h 54"/>
                <a:gd name="T6" fmla="*/ 62 w 67"/>
                <a:gd name="T7" fmla="*/ 2 h 54"/>
                <a:gd name="T8" fmla="*/ 59 w 67"/>
                <a:gd name="T9" fmla="*/ 1 h 54"/>
                <a:gd name="T10" fmla="*/ 56 w 67"/>
                <a:gd name="T11" fmla="*/ 0 h 54"/>
                <a:gd name="T12" fmla="*/ 54 w 67"/>
                <a:gd name="T13" fmla="*/ 0 h 54"/>
                <a:gd name="T14" fmla="*/ 52 w 67"/>
                <a:gd name="T15" fmla="*/ 0 h 54"/>
                <a:gd name="T16" fmla="*/ 48 w 67"/>
                <a:gd name="T17" fmla="*/ 0 h 54"/>
                <a:gd name="T18" fmla="*/ 44 w 67"/>
                <a:gd name="T19" fmla="*/ 0 h 54"/>
                <a:gd name="T20" fmla="*/ 42 w 67"/>
                <a:gd name="T21" fmla="*/ 0 h 54"/>
                <a:gd name="T22" fmla="*/ 39 w 67"/>
                <a:gd name="T23" fmla="*/ 1 h 54"/>
                <a:gd name="T24" fmla="*/ 37 w 67"/>
                <a:gd name="T25" fmla="*/ 2 h 54"/>
                <a:gd name="T26" fmla="*/ 35 w 67"/>
                <a:gd name="T27" fmla="*/ 3 h 54"/>
                <a:gd name="T28" fmla="*/ 32 w 67"/>
                <a:gd name="T29" fmla="*/ 4 h 54"/>
                <a:gd name="T30" fmla="*/ 27 w 67"/>
                <a:gd name="T31" fmla="*/ 5 h 54"/>
                <a:gd name="T32" fmla="*/ 25 w 67"/>
                <a:gd name="T33" fmla="*/ 5 h 54"/>
                <a:gd name="T34" fmla="*/ 22 w 67"/>
                <a:gd name="T35" fmla="*/ 5 h 54"/>
                <a:gd name="T36" fmla="*/ 19 w 67"/>
                <a:gd name="T37" fmla="*/ 6 h 54"/>
                <a:gd name="T38" fmla="*/ 17 w 67"/>
                <a:gd name="T39" fmla="*/ 6 h 54"/>
                <a:gd name="T40" fmla="*/ 15 w 67"/>
                <a:gd name="T41" fmla="*/ 8 h 54"/>
                <a:gd name="T42" fmla="*/ 10 w 67"/>
                <a:gd name="T43" fmla="*/ 8 h 54"/>
                <a:gd name="T44" fmla="*/ 6 w 67"/>
                <a:gd name="T45" fmla="*/ 9 h 54"/>
                <a:gd name="T46" fmla="*/ 4 w 67"/>
                <a:gd name="T47" fmla="*/ 9 h 54"/>
                <a:gd name="T48" fmla="*/ 3 w 67"/>
                <a:gd name="T49" fmla="*/ 10 h 54"/>
                <a:gd name="T50" fmla="*/ 0 w 67"/>
                <a:gd name="T51" fmla="*/ 14 h 54"/>
                <a:gd name="T52" fmla="*/ 0 w 67"/>
                <a:gd name="T53" fmla="*/ 18 h 54"/>
                <a:gd name="T54" fmla="*/ 0 w 67"/>
                <a:gd name="T55" fmla="*/ 21 h 54"/>
                <a:gd name="T56" fmla="*/ 1 w 67"/>
                <a:gd name="T57" fmla="*/ 26 h 54"/>
                <a:gd name="T58" fmla="*/ 2 w 67"/>
                <a:gd name="T59" fmla="*/ 30 h 54"/>
                <a:gd name="T60" fmla="*/ 3 w 67"/>
                <a:gd name="T61" fmla="*/ 33 h 54"/>
                <a:gd name="T62" fmla="*/ 7 w 67"/>
                <a:gd name="T63" fmla="*/ 37 h 54"/>
                <a:gd name="T64" fmla="*/ 11 w 67"/>
                <a:gd name="T65" fmla="*/ 38 h 54"/>
                <a:gd name="T66" fmla="*/ 12 w 67"/>
                <a:gd name="T67" fmla="*/ 39 h 54"/>
                <a:gd name="T68" fmla="*/ 16 w 67"/>
                <a:gd name="T69" fmla="*/ 40 h 54"/>
                <a:gd name="T70" fmla="*/ 19 w 67"/>
                <a:gd name="T71" fmla="*/ 40 h 54"/>
                <a:gd name="T72" fmla="*/ 22 w 67"/>
                <a:gd name="T73" fmla="*/ 41 h 54"/>
                <a:gd name="T74" fmla="*/ 25 w 67"/>
                <a:gd name="T75" fmla="*/ 41 h 54"/>
                <a:gd name="T76" fmla="*/ 28 w 67"/>
                <a:gd name="T77" fmla="*/ 42 h 54"/>
                <a:gd name="T78" fmla="*/ 29 w 67"/>
                <a:gd name="T79" fmla="*/ 44 h 54"/>
                <a:gd name="T80" fmla="*/ 31 w 67"/>
                <a:gd name="T81" fmla="*/ 46 h 54"/>
                <a:gd name="T82" fmla="*/ 34 w 67"/>
                <a:gd name="T83" fmla="*/ 48 h 54"/>
                <a:gd name="T84" fmla="*/ 35 w 67"/>
                <a:gd name="T85" fmla="*/ 50 h 54"/>
                <a:gd name="T86" fmla="*/ 37 w 67"/>
                <a:gd name="T87" fmla="*/ 52 h 54"/>
                <a:gd name="T88" fmla="*/ 41 w 67"/>
                <a:gd name="T89" fmla="*/ 53 h 54"/>
                <a:gd name="T90" fmla="*/ 43 w 67"/>
                <a:gd name="T91" fmla="*/ 54 h 54"/>
                <a:gd name="T92" fmla="*/ 46 w 67"/>
                <a:gd name="T93" fmla="*/ 54 h 54"/>
                <a:gd name="T94" fmla="*/ 67 w 67"/>
                <a:gd name="T95" fmla="*/ 4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54"/>
                <a:gd name="T146" fmla="*/ 67 w 67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54">
                  <a:moveTo>
                    <a:pt x="67" y="4"/>
                  </a:moveTo>
                  <a:lnTo>
                    <a:pt x="65" y="4"/>
                  </a:lnTo>
                  <a:lnTo>
                    <a:pt x="64" y="3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3" y="33"/>
                  </a:lnTo>
                  <a:lnTo>
                    <a:pt x="7" y="37"/>
                  </a:lnTo>
                  <a:lnTo>
                    <a:pt x="11" y="38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9" y="40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8" y="42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4" y="48"/>
                  </a:lnTo>
                  <a:lnTo>
                    <a:pt x="35" y="50"/>
                  </a:lnTo>
                  <a:lnTo>
                    <a:pt x="37" y="52"/>
                  </a:lnTo>
                  <a:lnTo>
                    <a:pt x="41" y="53"/>
                  </a:lnTo>
                  <a:lnTo>
                    <a:pt x="43" y="54"/>
                  </a:lnTo>
                  <a:lnTo>
                    <a:pt x="46" y="54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7" name="Freeform 107"/>
            <p:cNvSpPr>
              <a:spLocks/>
            </p:cNvSpPr>
            <p:nvPr/>
          </p:nvSpPr>
          <p:spPr bwMode="auto">
            <a:xfrm>
              <a:off x="3258" y="3139"/>
              <a:ext cx="33" cy="34"/>
            </a:xfrm>
            <a:custGeom>
              <a:avLst/>
              <a:gdLst>
                <a:gd name="T0" fmla="*/ 5 w 33"/>
                <a:gd name="T1" fmla="*/ 4 h 34"/>
                <a:gd name="T2" fmla="*/ 3 w 33"/>
                <a:gd name="T3" fmla="*/ 5 h 34"/>
                <a:gd name="T4" fmla="*/ 2 w 33"/>
                <a:gd name="T5" fmla="*/ 6 h 34"/>
                <a:gd name="T6" fmla="*/ 0 w 33"/>
                <a:gd name="T7" fmla="*/ 8 h 34"/>
                <a:gd name="T8" fmla="*/ 1 w 33"/>
                <a:gd name="T9" fmla="*/ 11 h 34"/>
                <a:gd name="T10" fmla="*/ 1 w 33"/>
                <a:gd name="T11" fmla="*/ 14 h 34"/>
                <a:gd name="T12" fmla="*/ 2 w 33"/>
                <a:gd name="T13" fmla="*/ 16 h 34"/>
                <a:gd name="T14" fmla="*/ 2 w 33"/>
                <a:gd name="T15" fmla="*/ 19 h 34"/>
                <a:gd name="T16" fmla="*/ 3 w 33"/>
                <a:gd name="T17" fmla="*/ 21 h 34"/>
                <a:gd name="T18" fmla="*/ 4 w 33"/>
                <a:gd name="T19" fmla="*/ 23 h 34"/>
                <a:gd name="T20" fmla="*/ 4 w 33"/>
                <a:gd name="T21" fmla="*/ 24 h 34"/>
                <a:gd name="T22" fmla="*/ 6 w 33"/>
                <a:gd name="T23" fmla="*/ 27 h 34"/>
                <a:gd name="T24" fmla="*/ 9 w 33"/>
                <a:gd name="T25" fmla="*/ 29 h 34"/>
                <a:gd name="T26" fmla="*/ 10 w 33"/>
                <a:gd name="T27" fmla="*/ 29 h 34"/>
                <a:gd name="T28" fmla="*/ 12 w 33"/>
                <a:gd name="T29" fmla="*/ 31 h 34"/>
                <a:gd name="T30" fmla="*/ 14 w 33"/>
                <a:gd name="T31" fmla="*/ 32 h 34"/>
                <a:gd name="T32" fmla="*/ 16 w 33"/>
                <a:gd name="T33" fmla="*/ 33 h 34"/>
                <a:gd name="T34" fmla="*/ 19 w 33"/>
                <a:gd name="T35" fmla="*/ 33 h 34"/>
                <a:gd name="T36" fmla="*/ 21 w 33"/>
                <a:gd name="T37" fmla="*/ 34 h 34"/>
                <a:gd name="T38" fmla="*/ 23 w 33"/>
                <a:gd name="T39" fmla="*/ 34 h 34"/>
                <a:gd name="T40" fmla="*/ 24 w 33"/>
                <a:gd name="T41" fmla="*/ 34 h 34"/>
                <a:gd name="T42" fmla="*/ 25 w 33"/>
                <a:gd name="T43" fmla="*/ 33 h 34"/>
                <a:gd name="T44" fmla="*/ 27 w 33"/>
                <a:gd name="T45" fmla="*/ 33 h 34"/>
                <a:gd name="T46" fmla="*/ 28 w 33"/>
                <a:gd name="T47" fmla="*/ 32 h 34"/>
                <a:gd name="T48" fmla="*/ 29 w 33"/>
                <a:gd name="T49" fmla="*/ 32 h 34"/>
                <a:gd name="T50" fmla="*/ 30 w 33"/>
                <a:gd name="T51" fmla="*/ 30 h 34"/>
                <a:gd name="T52" fmla="*/ 31 w 33"/>
                <a:gd name="T53" fmla="*/ 29 h 34"/>
                <a:gd name="T54" fmla="*/ 32 w 33"/>
                <a:gd name="T55" fmla="*/ 28 h 34"/>
                <a:gd name="T56" fmla="*/ 33 w 33"/>
                <a:gd name="T57" fmla="*/ 26 h 34"/>
                <a:gd name="T58" fmla="*/ 33 w 33"/>
                <a:gd name="T59" fmla="*/ 23 h 34"/>
                <a:gd name="T60" fmla="*/ 33 w 33"/>
                <a:gd name="T61" fmla="*/ 20 h 34"/>
                <a:gd name="T62" fmla="*/ 31 w 33"/>
                <a:gd name="T63" fmla="*/ 17 h 34"/>
                <a:gd name="T64" fmla="*/ 30 w 33"/>
                <a:gd name="T65" fmla="*/ 16 h 34"/>
                <a:gd name="T66" fmla="*/ 30 w 33"/>
                <a:gd name="T67" fmla="*/ 14 h 34"/>
                <a:gd name="T68" fmla="*/ 29 w 33"/>
                <a:gd name="T69" fmla="*/ 12 h 34"/>
                <a:gd name="T70" fmla="*/ 27 w 33"/>
                <a:gd name="T71" fmla="*/ 10 h 34"/>
                <a:gd name="T72" fmla="*/ 26 w 33"/>
                <a:gd name="T73" fmla="*/ 9 h 34"/>
                <a:gd name="T74" fmla="*/ 23 w 33"/>
                <a:gd name="T75" fmla="*/ 7 h 34"/>
                <a:gd name="T76" fmla="*/ 21 w 33"/>
                <a:gd name="T77" fmla="*/ 6 h 34"/>
                <a:gd name="T78" fmla="*/ 18 w 33"/>
                <a:gd name="T79" fmla="*/ 4 h 34"/>
                <a:gd name="T80" fmla="*/ 17 w 33"/>
                <a:gd name="T81" fmla="*/ 3 h 34"/>
                <a:gd name="T82" fmla="*/ 16 w 33"/>
                <a:gd name="T83" fmla="*/ 3 h 34"/>
                <a:gd name="T84" fmla="*/ 13 w 33"/>
                <a:gd name="T85" fmla="*/ 0 h 34"/>
                <a:gd name="T86" fmla="*/ 10 w 33"/>
                <a:gd name="T87" fmla="*/ 1 h 34"/>
                <a:gd name="T88" fmla="*/ 8 w 33"/>
                <a:gd name="T89" fmla="*/ 1 h 34"/>
                <a:gd name="T90" fmla="*/ 5 w 33"/>
                <a:gd name="T91" fmla="*/ 4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3"/>
                <a:gd name="T139" fmla="*/ 0 h 34"/>
                <a:gd name="T140" fmla="*/ 33 w 33"/>
                <a:gd name="T141" fmla="*/ 34 h 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3" h="34">
                  <a:moveTo>
                    <a:pt x="5" y="4"/>
                  </a:moveTo>
                  <a:lnTo>
                    <a:pt x="3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31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2" y="28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29" y="12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1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8" name="Freeform 106"/>
            <p:cNvSpPr>
              <a:spLocks/>
            </p:cNvSpPr>
            <p:nvPr/>
          </p:nvSpPr>
          <p:spPr bwMode="auto">
            <a:xfrm>
              <a:off x="3279" y="3081"/>
              <a:ext cx="28" cy="30"/>
            </a:xfrm>
            <a:custGeom>
              <a:avLst/>
              <a:gdLst>
                <a:gd name="T0" fmla="*/ 12 w 28"/>
                <a:gd name="T1" fmla="*/ 27 h 30"/>
                <a:gd name="T2" fmla="*/ 14 w 28"/>
                <a:gd name="T3" fmla="*/ 28 h 30"/>
                <a:gd name="T4" fmla="*/ 16 w 28"/>
                <a:gd name="T5" fmla="*/ 30 h 30"/>
                <a:gd name="T6" fmla="*/ 18 w 28"/>
                <a:gd name="T7" fmla="*/ 30 h 30"/>
                <a:gd name="T8" fmla="*/ 20 w 28"/>
                <a:gd name="T9" fmla="*/ 30 h 30"/>
                <a:gd name="T10" fmla="*/ 23 w 28"/>
                <a:gd name="T11" fmla="*/ 30 h 30"/>
                <a:gd name="T12" fmla="*/ 25 w 28"/>
                <a:gd name="T13" fmla="*/ 28 h 30"/>
                <a:gd name="T14" fmla="*/ 26 w 28"/>
                <a:gd name="T15" fmla="*/ 27 h 30"/>
                <a:gd name="T16" fmla="*/ 27 w 28"/>
                <a:gd name="T17" fmla="*/ 25 h 30"/>
                <a:gd name="T18" fmla="*/ 28 w 28"/>
                <a:gd name="T19" fmla="*/ 21 h 30"/>
                <a:gd name="T20" fmla="*/ 28 w 28"/>
                <a:gd name="T21" fmla="*/ 19 h 30"/>
                <a:gd name="T22" fmla="*/ 27 w 28"/>
                <a:gd name="T23" fmla="*/ 17 h 30"/>
                <a:gd name="T24" fmla="*/ 26 w 28"/>
                <a:gd name="T25" fmla="*/ 14 h 30"/>
                <a:gd name="T26" fmla="*/ 25 w 28"/>
                <a:gd name="T27" fmla="*/ 12 h 30"/>
                <a:gd name="T28" fmla="*/ 24 w 28"/>
                <a:gd name="T29" fmla="*/ 10 h 30"/>
                <a:gd name="T30" fmla="*/ 22 w 28"/>
                <a:gd name="T31" fmla="*/ 9 h 30"/>
                <a:gd name="T32" fmla="*/ 20 w 28"/>
                <a:gd name="T33" fmla="*/ 8 h 30"/>
                <a:gd name="T34" fmla="*/ 19 w 28"/>
                <a:gd name="T35" fmla="*/ 6 h 30"/>
                <a:gd name="T36" fmla="*/ 16 w 28"/>
                <a:gd name="T37" fmla="*/ 4 h 30"/>
                <a:gd name="T38" fmla="*/ 15 w 28"/>
                <a:gd name="T39" fmla="*/ 2 h 30"/>
                <a:gd name="T40" fmla="*/ 12 w 28"/>
                <a:gd name="T41" fmla="*/ 0 h 30"/>
                <a:gd name="T42" fmla="*/ 10 w 28"/>
                <a:gd name="T43" fmla="*/ 0 h 30"/>
                <a:gd name="T44" fmla="*/ 8 w 28"/>
                <a:gd name="T45" fmla="*/ 1 h 30"/>
                <a:gd name="T46" fmla="*/ 5 w 28"/>
                <a:gd name="T47" fmla="*/ 1 h 30"/>
                <a:gd name="T48" fmla="*/ 4 w 28"/>
                <a:gd name="T49" fmla="*/ 2 h 30"/>
                <a:gd name="T50" fmla="*/ 3 w 28"/>
                <a:gd name="T51" fmla="*/ 4 h 30"/>
                <a:gd name="T52" fmla="*/ 1 w 28"/>
                <a:gd name="T53" fmla="*/ 5 h 30"/>
                <a:gd name="T54" fmla="*/ 0 w 28"/>
                <a:gd name="T55" fmla="*/ 8 h 30"/>
                <a:gd name="T56" fmla="*/ 0 w 28"/>
                <a:gd name="T57" fmla="*/ 10 h 30"/>
                <a:gd name="T58" fmla="*/ 0 w 28"/>
                <a:gd name="T59" fmla="*/ 12 h 30"/>
                <a:gd name="T60" fmla="*/ 0 w 28"/>
                <a:gd name="T61" fmla="*/ 14 h 30"/>
                <a:gd name="T62" fmla="*/ 1 w 28"/>
                <a:gd name="T63" fmla="*/ 18 h 30"/>
                <a:gd name="T64" fmla="*/ 3 w 28"/>
                <a:gd name="T65" fmla="*/ 19 h 30"/>
                <a:gd name="T66" fmla="*/ 4 w 28"/>
                <a:gd name="T67" fmla="*/ 20 h 30"/>
                <a:gd name="T68" fmla="*/ 6 w 28"/>
                <a:gd name="T69" fmla="*/ 22 h 30"/>
                <a:gd name="T70" fmla="*/ 8 w 28"/>
                <a:gd name="T71" fmla="*/ 24 h 30"/>
                <a:gd name="T72" fmla="*/ 9 w 28"/>
                <a:gd name="T73" fmla="*/ 25 h 30"/>
                <a:gd name="T74" fmla="*/ 12 w 28"/>
                <a:gd name="T75" fmla="*/ 27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"/>
                <a:gd name="T115" fmla="*/ 0 h 30"/>
                <a:gd name="T116" fmla="*/ 28 w 28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" h="30">
                  <a:moveTo>
                    <a:pt x="12" y="27"/>
                  </a:moveTo>
                  <a:lnTo>
                    <a:pt x="14" y="28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9" name="Freeform 105"/>
            <p:cNvSpPr>
              <a:spLocks/>
            </p:cNvSpPr>
            <p:nvPr/>
          </p:nvSpPr>
          <p:spPr bwMode="auto">
            <a:xfrm>
              <a:off x="3350" y="2922"/>
              <a:ext cx="71" cy="78"/>
            </a:xfrm>
            <a:custGeom>
              <a:avLst/>
              <a:gdLst>
                <a:gd name="T0" fmla="*/ 0 w 71"/>
                <a:gd name="T1" fmla="*/ 23 h 78"/>
                <a:gd name="T2" fmla="*/ 2 w 71"/>
                <a:gd name="T3" fmla="*/ 18 h 78"/>
                <a:gd name="T4" fmla="*/ 6 w 71"/>
                <a:gd name="T5" fmla="*/ 16 h 78"/>
                <a:gd name="T6" fmla="*/ 10 w 71"/>
                <a:gd name="T7" fmla="*/ 14 h 78"/>
                <a:gd name="T8" fmla="*/ 14 w 71"/>
                <a:gd name="T9" fmla="*/ 14 h 78"/>
                <a:gd name="T10" fmla="*/ 20 w 71"/>
                <a:gd name="T11" fmla="*/ 13 h 78"/>
                <a:gd name="T12" fmla="*/ 26 w 71"/>
                <a:gd name="T13" fmla="*/ 9 h 78"/>
                <a:gd name="T14" fmla="*/ 31 w 71"/>
                <a:gd name="T15" fmla="*/ 5 h 78"/>
                <a:gd name="T16" fmla="*/ 35 w 71"/>
                <a:gd name="T17" fmla="*/ 3 h 78"/>
                <a:gd name="T18" fmla="*/ 38 w 71"/>
                <a:gd name="T19" fmla="*/ 1 h 78"/>
                <a:gd name="T20" fmla="*/ 41 w 71"/>
                <a:gd name="T21" fmla="*/ 0 h 78"/>
                <a:gd name="T22" fmla="*/ 46 w 71"/>
                <a:gd name="T23" fmla="*/ 0 h 78"/>
                <a:gd name="T24" fmla="*/ 48 w 71"/>
                <a:gd name="T25" fmla="*/ 5 h 78"/>
                <a:gd name="T26" fmla="*/ 51 w 71"/>
                <a:gd name="T27" fmla="*/ 10 h 78"/>
                <a:gd name="T28" fmla="*/ 56 w 71"/>
                <a:gd name="T29" fmla="*/ 16 h 78"/>
                <a:gd name="T30" fmla="*/ 60 w 71"/>
                <a:gd name="T31" fmla="*/ 20 h 78"/>
                <a:gd name="T32" fmla="*/ 63 w 71"/>
                <a:gd name="T33" fmla="*/ 24 h 78"/>
                <a:gd name="T34" fmla="*/ 67 w 71"/>
                <a:gd name="T35" fmla="*/ 29 h 78"/>
                <a:gd name="T36" fmla="*/ 69 w 71"/>
                <a:gd name="T37" fmla="*/ 33 h 78"/>
                <a:gd name="T38" fmla="*/ 71 w 71"/>
                <a:gd name="T39" fmla="*/ 39 h 78"/>
                <a:gd name="T40" fmla="*/ 70 w 71"/>
                <a:gd name="T41" fmla="*/ 45 h 78"/>
                <a:gd name="T42" fmla="*/ 68 w 71"/>
                <a:gd name="T43" fmla="*/ 50 h 78"/>
                <a:gd name="T44" fmla="*/ 67 w 71"/>
                <a:gd name="T45" fmla="*/ 53 h 78"/>
                <a:gd name="T46" fmla="*/ 64 w 71"/>
                <a:gd name="T47" fmla="*/ 55 h 78"/>
                <a:gd name="T48" fmla="*/ 55 w 71"/>
                <a:gd name="T49" fmla="*/ 64 h 78"/>
                <a:gd name="T50" fmla="*/ 52 w 71"/>
                <a:gd name="T51" fmla="*/ 66 h 78"/>
                <a:gd name="T52" fmla="*/ 48 w 71"/>
                <a:gd name="T53" fmla="*/ 70 h 78"/>
                <a:gd name="T54" fmla="*/ 43 w 71"/>
                <a:gd name="T55" fmla="*/ 72 h 78"/>
                <a:gd name="T56" fmla="*/ 41 w 71"/>
                <a:gd name="T57" fmla="*/ 75 h 78"/>
                <a:gd name="T58" fmla="*/ 38 w 71"/>
                <a:gd name="T59" fmla="*/ 77 h 78"/>
                <a:gd name="T60" fmla="*/ 34 w 71"/>
                <a:gd name="T61" fmla="*/ 78 h 78"/>
                <a:gd name="T62" fmla="*/ 29 w 71"/>
                <a:gd name="T63" fmla="*/ 77 h 78"/>
                <a:gd name="T64" fmla="*/ 23 w 71"/>
                <a:gd name="T65" fmla="*/ 73 h 78"/>
                <a:gd name="T66" fmla="*/ 21 w 71"/>
                <a:gd name="T67" fmla="*/ 67 h 78"/>
                <a:gd name="T68" fmla="*/ 19 w 71"/>
                <a:gd name="T69" fmla="*/ 59 h 78"/>
                <a:gd name="T70" fmla="*/ 17 w 71"/>
                <a:gd name="T71" fmla="*/ 52 h 78"/>
                <a:gd name="T72" fmla="*/ 16 w 71"/>
                <a:gd name="T73" fmla="*/ 46 h 78"/>
                <a:gd name="T74" fmla="*/ 12 w 71"/>
                <a:gd name="T75" fmla="*/ 41 h 78"/>
                <a:gd name="T76" fmla="*/ 6 w 71"/>
                <a:gd name="T77" fmla="*/ 36 h 78"/>
                <a:gd name="T78" fmla="*/ 1 w 71"/>
                <a:gd name="T79" fmla="*/ 30 h 78"/>
                <a:gd name="T80" fmla="*/ 0 w 71"/>
                <a:gd name="T81" fmla="*/ 24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1"/>
                <a:gd name="T124" fmla="*/ 0 h 78"/>
                <a:gd name="T125" fmla="*/ 71 w 71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1" h="78">
                  <a:moveTo>
                    <a:pt x="0" y="24"/>
                  </a:moveTo>
                  <a:lnTo>
                    <a:pt x="0" y="23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1" y="10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2" y="21"/>
                  </a:lnTo>
                  <a:lnTo>
                    <a:pt x="63" y="24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0" y="36"/>
                  </a:lnTo>
                  <a:lnTo>
                    <a:pt x="71" y="39"/>
                  </a:lnTo>
                  <a:lnTo>
                    <a:pt x="71" y="43"/>
                  </a:lnTo>
                  <a:lnTo>
                    <a:pt x="70" y="45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7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1" y="58"/>
                  </a:lnTo>
                  <a:lnTo>
                    <a:pt x="55" y="64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0" y="68"/>
                  </a:lnTo>
                  <a:lnTo>
                    <a:pt x="48" y="70"/>
                  </a:lnTo>
                  <a:lnTo>
                    <a:pt x="46" y="71"/>
                  </a:lnTo>
                  <a:lnTo>
                    <a:pt x="43" y="72"/>
                  </a:lnTo>
                  <a:lnTo>
                    <a:pt x="42" y="73"/>
                  </a:lnTo>
                  <a:lnTo>
                    <a:pt x="41" y="75"/>
                  </a:lnTo>
                  <a:lnTo>
                    <a:pt x="40" y="76"/>
                  </a:lnTo>
                  <a:lnTo>
                    <a:pt x="38" y="77"/>
                  </a:lnTo>
                  <a:lnTo>
                    <a:pt x="36" y="78"/>
                  </a:lnTo>
                  <a:lnTo>
                    <a:pt x="34" y="78"/>
                  </a:lnTo>
                  <a:lnTo>
                    <a:pt x="32" y="78"/>
                  </a:lnTo>
                  <a:lnTo>
                    <a:pt x="29" y="77"/>
                  </a:lnTo>
                  <a:lnTo>
                    <a:pt x="28" y="77"/>
                  </a:lnTo>
                  <a:lnTo>
                    <a:pt x="23" y="73"/>
                  </a:lnTo>
                  <a:lnTo>
                    <a:pt x="22" y="70"/>
                  </a:lnTo>
                  <a:lnTo>
                    <a:pt x="21" y="67"/>
                  </a:lnTo>
                  <a:lnTo>
                    <a:pt x="20" y="63"/>
                  </a:lnTo>
                  <a:lnTo>
                    <a:pt x="19" y="59"/>
                  </a:lnTo>
                  <a:lnTo>
                    <a:pt x="18" y="57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6" y="46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0" name="Freeform 104"/>
            <p:cNvSpPr>
              <a:spLocks/>
            </p:cNvSpPr>
            <p:nvPr/>
          </p:nvSpPr>
          <p:spPr bwMode="auto">
            <a:xfrm>
              <a:off x="3551" y="3129"/>
              <a:ext cx="59" cy="80"/>
            </a:xfrm>
            <a:custGeom>
              <a:avLst/>
              <a:gdLst>
                <a:gd name="T0" fmla="*/ 2 w 59"/>
                <a:gd name="T1" fmla="*/ 68 h 80"/>
                <a:gd name="T2" fmla="*/ 2 w 59"/>
                <a:gd name="T3" fmla="*/ 64 h 80"/>
                <a:gd name="T4" fmla="*/ 1 w 59"/>
                <a:gd name="T5" fmla="*/ 57 h 80"/>
                <a:gd name="T6" fmla="*/ 3 w 59"/>
                <a:gd name="T7" fmla="*/ 50 h 80"/>
                <a:gd name="T8" fmla="*/ 1 w 59"/>
                <a:gd name="T9" fmla="*/ 42 h 80"/>
                <a:gd name="T10" fmla="*/ 1 w 59"/>
                <a:gd name="T11" fmla="*/ 35 h 80"/>
                <a:gd name="T12" fmla="*/ 1 w 59"/>
                <a:gd name="T13" fmla="*/ 29 h 80"/>
                <a:gd name="T14" fmla="*/ 0 w 59"/>
                <a:gd name="T15" fmla="*/ 24 h 80"/>
                <a:gd name="T16" fmla="*/ 0 w 59"/>
                <a:gd name="T17" fmla="*/ 16 h 80"/>
                <a:gd name="T18" fmla="*/ 3 w 59"/>
                <a:gd name="T19" fmla="*/ 12 h 80"/>
                <a:gd name="T20" fmla="*/ 7 w 59"/>
                <a:gd name="T21" fmla="*/ 7 h 80"/>
                <a:gd name="T22" fmla="*/ 12 w 59"/>
                <a:gd name="T23" fmla="*/ 4 h 80"/>
                <a:gd name="T24" fmla="*/ 19 w 59"/>
                <a:gd name="T25" fmla="*/ 2 h 80"/>
                <a:gd name="T26" fmla="*/ 26 w 59"/>
                <a:gd name="T27" fmla="*/ 2 h 80"/>
                <a:gd name="T28" fmla="*/ 34 w 59"/>
                <a:gd name="T29" fmla="*/ 0 h 80"/>
                <a:gd name="T30" fmla="*/ 40 w 59"/>
                <a:gd name="T31" fmla="*/ 0 h 80"/>
                <a:gd name="T32" fmla="*/ 50 w 59"/>
                <a:gd name="T33" fmla="*/ 2 h 80"/>
                <a:gd name="T34" fmla="*/ 54 w 59"/>
                <a:gd name="T35" fmla="*/ 9 h 80"/>
                <a:gd name="T36" fmla="*/ 56 w 59"/>
                <a:gd name="T37" fmla="*/ 18 h 80"/>
                <a:gd name="T38" fmla="*/ 59 w 59"/>
                <a:gd name="T39" fmla="*/ 26 h 80"/>
                <a:gd name="T40" fmla="*/ 58 w 59"/>
                <a:gd name="T41" fmla="*/ 33 h 80"/>
                <a:gd name="T42" fmla="*/ 55 w 59"/>
                <a:gd name="T43" fmla="*/ 40 h 80"/>
                <a:gd name="T44" fmla="*/ 55 w 59"/>
                <a:gd name="T45" fmla="*/ 49 h 80"/>
                <a:gd name="T46" fmla="*/ 53 w 59"/>
                <a:gd name="T47" fmla="*/ 54 h 80"/>
                <a:gd name="T48" fmla="*/ 51 w 59"/>
                <a:gd name="T49" fmla="*/ 60 h 80"/>
                <a:gd name="T50" fmla="*/ 49 w 59"/>
                <a:gd name="T51" fmla="*/ 69 h 80"/>
                <a:gd name="T52" fmla="*/ 44 w 59"/>
                <a:gd name="T53" fmla="*/ 71 h 80"/>
                <a:gd name="T54" fmla="*/ 41 w 59"/>
                <a:gd name="T55" fmla="*/ 74 h 80"/>
                <a:gd name="T56" fmla="*/ 36 w 59"/>
                <a:gd name="T57" fmla="*/ 76 h 80"/>
                <a:gd name="T58" fmla="*/ 32 w 59"/>
                <a:gd name="T59" fmla="*/ 76 h 80"/>
                <a:gd name="T60" fmla="*/ 26 w 59"/>
                <a:gd name="T61" fmla="*/ 79 h 80"/>
                <a:gd name="T62" fmla="*/ 21 w 59"/>
                <a:gd name="T63" fmla="*/ 80 h 80"/>
                <a:gd name="T64" fmla="*/ 14 w 59"/>
                <a:gd name="T65" fmla="*/ 78 h 80"/>
                <a:gd name="T66" fmla="*/ 8 w 59"/>
                <a:gd name="T67" fmla="*/ 76 h 80"/>
                <a:gd name="T68" fmla="*/ 3 w 59"/>
                <a:gd name="T69" fmla="*/ 70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"/>
                <a:gd name="T106" fmla="*/ 0 h 80"/>
                <a:gd name="T107" fmla="*/ 59 w 59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" h="80">
                  <a:moveTo>
                    <a:pt x="3" y="70"/>
                  </a:moveTo>
                  <a:lnTo>
                    <a:pt x="2" y="68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3" y="50"/>
                  </a:lnTo>
                  <a:lnTo>
                    <a:pt x="2" y="46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4" y="9"/>
                  </a:lnTo>
                  <a:lnTo>
                    <a:pt x="55" y="14"/>
                  </a:lnTo>
                  <a:lnTo>
                    <a:pt x="56" y="18"/>
                  </a:lnTo>
                  <a:lnTo>
                    <a:pt x="59" y="22"/>
                  </a:lnTo>
                  <a:lnTo>
                    <a:pt x="59" y="26"/>
                  </a:lnTo>
                  <a:lnTo>
                    <a:pt x="59" y="30"/>
                  </a:lnTo>
                  <a:lnTo>
                    <a:pt x="58" y="33"/>
                  </a:lnTo>
                  <a:lnTo>
                    <a:pt x="57" y="36"/>
                  </a:lnTo>
                  <a:lnTo>
                    <a:pt x="55" y="40"/>
                  </a:lnTo>
                  <a:lnTo>
                    <a:pt x="55" y="44"/>
                  </a:lnTo>
                  <a:lnTo>
                    <a:pt x="55" y="49"/>
                  </a:lnTo>
                  <a:lnTo>
                    <a:pt x="54" y="51"/>
                  </a:lnTo>
                  <a:lnTo>
                    <a:pt x="53" y="54"/>
                  </a:lnTo>
                  <a:lnTo>
                    <a:pt x="51" y="57"/>
                  </a:lnTo>
                  <a:lnTo>
                    <a:pt x="51" y="60"/>
                  </a:lnTo>
                  <a:lnTo>
                    <a:pt x="51" y="66"/>
                  </a:lnTo>
                  <a:lnTo>
                    <a:pt x="49" y="69"/>
                  </a:lnTo>
                  <a:lnTo>
                    <a:pt x="47" y="70"/>
                  </a:lnTo>
                  <a:lnTo>
                    <a:pt x="44" y="71"/>
                  </a:lnTo>
                  <a:lnTo>
                    <a:pt x="43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6" y="76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28" y="78"/>
                  </a:lnTo>
                  <a:lnTo>
                    <a:pt x="26" y="79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7" y="79"/>
                  </a:lnTo>
                  <a:lnTo>
                    <a:pt x="14" y="78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5" y="75"/>
                  </a:lnTo>
                  <a:lnTo>
                    <a:pt x="3" y="70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1" name="Freeform 103"/>
            <p:cNvSpPr>
              <a:spLocks/>
            </p:cNvSpPr>
            <p:nvPr/>
          </p:nvSpPr>
          <p:spPr bwMode="auto">
            <a:xfrm>
              <a:off x="3989" y="2999"/>
              <a:ext cx="81" cy="71"/>
            </a:xfrm>
            <a:custGeom>
              <a:avLst/>
              <a:gdLst>
                <a:gd name="T0" fmla="*/ 29 w 81"/>
                <a:gd name="T1" fmla="*/ 52 h 71"/>
                <a:gd name="T2" fmla="*/ 24 w 81"/>
                <a:gd name="T3" fmla="*/ 53 h 71"/>
                <a:gd name="T4" fmla="*/ 16 w 81"/>
                <a:gd name="T5" fmla="*/ 55 h 71"/>
                <a:gd name="T6" fmla="*/ 12 w 81"/>
                <a:gd name="T7" fmla="*/ 54 h 71"/>
                <a:gd name="T8" fmla="*/ 8 w 81"/>
                <a:gd name="T9" fmla="*/ 53 h 71"/>
                <a:gd name="T10" fmla="*/ 6 w 81"/>
                <a:gd name="T11" fmla="*/ 49 h 71"/>
                <a:gd name="T12" fmla="*/ 5 w 81"/>
                <a:gd name="T13" fmla="*/ 43 h 71"/>
                <a:gd name="T14" fmla="*/ 2 w 81"/>
                <a:gd name="T15" fmla="*/ 38 h 71"/>
                <a:gd name="T16" fmla="*/ 0 w 81"/>
                <a:gd name="T17" fmla="*/ 33 h 71"/>
                <a:gd name="T18" fmla="*/ 0 w 81"/>
                <a:gd name="T19" fmla="*/ 26 h 71"/>
                <a:gd name="T20" fmla="*/ 1 w 81"/>
                <a:gd name="T21" fmla="*/ 22 h 71"/>
                <a:gd name="T22" fmla="*/ 5 w 81"/>
                <a:gd name="T23" fmla="*/ 16 h 71"/>
                <a:gd name="T24" fmla="*/ 9 w 81"/>
                <a:gd name="T25" fmla="*/ 11 h 71"/>
                <a:gd name="T26" fmla="*/ 15 w 81"/>
                <a:gd name="T27" fmla="*/ 5 h 71"/>
                <a:gd name="T28" fmla="*/ 19 w 81"/>
                <a:gd name="T29" fmla="*/ 2 h 71"/>
                <a:gd name="T30" fmla="*/ 26 w 81"/>
                <a:gd name="T31" fmla="*/ 2 h 71"/>
                <a:gd name="T32" fmla="*/ 30 w 81"/>
                <a:gd name="T33" fmla="*/ 4 h 71"/>
                <a:gd name="T34" fmla="*/ 38 w 81"/>
                <a:gd name="T35" fmla="*/ 5 h 71"/>
                <a:gd name="T36" fmla="*/ 45 w 81"/>
                <a:gd name="T37" fmla="*/ 5 h 71"/>
                <a:gd name="T38" fmla="*/ 50 w 81"/>
                <a:gd name="T39" fmla="*/ 5 h 71"/>
                <a:gd name="T40" fmla="*/ 55 w 81"/>
                <a:gd name="T41" fmla="*/ 2 h 71"/>
                <a:gd name="T42" fmla="*/ 59 w 81"/>
                <a:gd name="T43" fmla="*/ 0 h 71"/>
                <a:gd name="T44" fmla="*/ 64 w 81"/>
                <a:gd name="T45" fmla="*/ 0 h 71"/>
                <a:gd name="T46" fmla="*/ 68 w 81"/>
                <a:gd name="T47" fmla="*/ 2 h 71"/>
                <a:gd name="T48" fmla="*/ 72 w 81"/>
                <a:gd name="T49" fmla="*/ 5 h 71"/>
                <a:gd name="T50" fmla="*/ 75 w 81"/>
                <a:gd name="T51" fmla="*/ 8 h 71"/>
                <a:gd name="T52" fmla="*/ 78 w 81"/>
                <a:gd name="T53" fmla="*/ 14 h 71"/>
                <a:gd name="T54" fmla="*/ 81 w 81"/>
                <a:gd name="T55" fmla="*/ 20 h 71"/>
                <a:gd name="T56" fmla="*/ 79 w 81"/>
                <a:gd name="T57" fmla="*/ 30 h 71"/>
                <a:gd name="T58" fmla="*/ 78 w 81"/>
                <a:gd name="T59" fmla="*/ 36 h 71"/>
                <a:gd name="T60" fmla="*/ 74 w 81"/>
                <a:gd name="T61" fmla="*/ 42 h 71"/>
                <a:gd name="T62" fmla="*/ 74 w 81"/>
                <a:gd name="T63" fmla="*/ 48 h 71"/>
                <a:gd name="T64" fmla="*/ 74 w 81"/>
                <a:gd name="T65" fmla="*/ 54 h 71"/>
                <a:gd name="T66" fmla="*/ 70 w 81"/>
                <a:gd name="T67" fmla="*/ 59 h 71"/>
                <a:gd name="T68" fmla="*/ 69 w 81"/>
                <a:gd name="T69" fmla="*/ 65 h 71"/>
                <a:gd name="T70" fmla="*/ 66 w 81"/>
                <a:gd name="T71" fmla="*/ 68 h 71"/>
                <a:gd name="T72" fmla="*/ 62 w 81"/>
                <a:gd name="T73" fmla="*/ 71 h 71"/>
                <a:gd name="T74" fmla="*/ 57 w 81"/>
                <a:gd name="T75" fmla="*/ 70 h 71"/>
                <a:gd name="T76" fmla="*/ 49 w 81"/>
                <a:gd name="T77" fmla="*/ 65 h 71"/>
                <a:gd name="T78" fmla="*/ 46 w 81"/>
                <a:gd name="T79" fmla="*/ 61 h 71"/>
                <a:gd name="T80" fmla="*/ 40 w 81"/>
                <a:gd name="T81" fmla="*/ 56 h 71"/>
                <a:gd name="T82" fmla="*/ 35 w 81"/>
                <a:gd name="T83" fmla="*/ 53 h 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71"/>
                <a:gd name="T128" fmla="*/ 81 w 81"/>
                <a:gd name="T129" fmla="*/ 71 h 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71">
                  <a:moveTo>
                    <a:pt x="31" y="52"/>
                  </a:moveTo>
                  <a:lnTo>
                    <a:pt x="29" y="52"/>
                  </a:lnTo>
                  <a:lnTo>
                    <a:pt x="28" y="52"/>
                  </a:lnTo>
                  <a:lnTo>
                    <a:pt x="24" y="53"/>
                  </a:lnTo>
                  <a:lnTo>
                    <a:pt x="21" y="55"/>
                  </a:lnTo>
                  <a:lnTo>
                    <a:pt x="16" y="55"/>
                  </a:lnTo>
                  <a:lnTo>
                    <a:pt x="15" y="55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6" y="13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50" y="5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6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2" y="5"/>
                  </a:lnTo>
                  <a:lnTo>
                    <a:pt x="74" y="7"/>
                  </a:lnTo>
                  <a:lnTo>
                    <a:pt x="75" y="8"/>
                  </a:lnTo>
                  <a:lnTo>
                    <a:pt x="77" y="11"/>
                  </a:lnTo>
                  <a:lnTo>
                    <a:pt x="78" y="14"/>
                  </a:lnTo>
                  <a:lnTo>
                    <a:pt x="81" y="18"/>
                  </a:lnTo>
                  <a:lnTo>
                    <a:pt x="81" y="20"/>
                  </a:lnTo>
                  <a:lnTo>
                    <a:pt x="79" y="26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8" y="36"/>
                  </a:lnTo>
                  <a:lnTo>
                    <a:pt x="76" y="37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70" y="59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68" y="67"/>
                  </a:lnTo>
                  <a:lnTo>
                    <a:pt x="66" y="68"/>
                  </a:lnTo>
                  <a:lnTo>
                    <a:pt x="64" y="71"/>
                  </a:lnTo>
                  <a:lnTo>
                    <a:pt x="62" y="71"/>
                  </a:lnTo>
                  <a:lnTo>
                    <a:pt x="60" y="71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9" y="65"/>
                  </a:lnTo>
                  <a:lnTo>
                    <a:pt x="47" y="63"/>
                  </a:lnTo>
                  <a:lnTo>
                    <a:pt x="46" y="61"/>
                  </a:lnTo>
                  <a:lnTo>
                    <a:pt x="43" y="59"/>
                  </a:lnTo>
                  <a:lnTo>
                    <a:pt x="40" y="56"/>
                  </a:lnTo>
                  <a:lnTo>
                    <a:pt x="37" y="54"/>
                  </a:lnTo>
                  <a:lnTo>
                    <a:pt x="35" y="53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2" name="Freeform 102"/>
            <p:cNvSpPr>
              <a:spLocks/>
            </p:cNvSpPr>
            <p:nvPr/>
          </p:nvSpPr>
          <p:spPr bwMode="auto">
            <a:xfrm>
              <a:off x="3959" y="2983"/>
              <a:ext cx="33" cy="34"/>
            </a:xfrm>
            <a:custGeom>
              <a:avLst/>
              <a:gdLst>
                <a:gd name="T0" fmla="*/ 15 w 33"/>
                <a:gd name="T1" fmla="*/ 30 h 34"/>
                <a:gd name="T2" fmla="*/ 17 w 33"/>
                <a:gd name="T3" fmla="*/ 31 h 34"/>
                <a:gd name="T4" fmla="*/ 20 w 33"/>
                <a:gd name="T5" fmla="*/ 32 h 34"/>
                <a:gd name="T6" fmla="*/ 21 w 33"/>
                <a:gd name="T7" fmla="*/ 32 h 34"/>
                <a:gd name="T8" fmla="*/ 24 w 33"/>
                <a:gd name="T9" fmla="*/ 34 h 34"/>
                <a:gd name="T10" fmla="*/ 26 w 33"/>
                <a:gd name="T11" fmla="*/ 33 h 34"/>
                <a:gd name="T12" fmla="*/ 28 w 33"/>
                <a:gd name="T13" fmla="*/ 31 h 34"/>
                <a:gd name="T14" fmla="*/ 30 w 33"/>
                <a:gd name="T15" fmla="*/ 29 h 34"/>
                <a:gd name="T16" fmla="*/ 31 w 33"/>
                <a:gd name="T17" fmla="*/ 27 h 34"/>
                <a:gd name="T18" fmla="*/ 32 w 33"/>
                <a:gd name="T19" fmla="*/ 25 h 34"/>
                <a:gd name="T20" fmla="*/ 33 w 33"/>
                <a:gd name="T21" fmla="*/ 22 h 34"/>
                <a:gd name="T22" fmla="*/ 33 w 33"/>
                <a:gd name="T23" fmla="*/ 19 h 34"/>
                <a:gd name="T24" fmla="*/ 33 w 33"/>
                <a:gd name="T25" fmla="*/ 16 h 34"/>
                <a:gd name="T26" fmla="*/ 32 w 33"/>
                <a:gd name="T27" fmla="*/ 14 h 34"/>
                <a:gd name="T28" fmla="*/ 31 w 33"/>
                <a:gd name="T29" fmla="*/ 12 h 34"/>
                <a:gd name="T30" fmla="*/ 28 w 33"/>
                <a:gd name="T31" fmla="*/ 9 h 34"/>
                <a:gd name="T32" fmla="*/ 25 w 33"/>
                <a:gd name="T33" fmla="*/ 5 h 34"/>
                <a:gd name="T34" fmla="*/ 22 w 33"/>
                <a:gd name="T35" fmla="*/ 4 h 34"/>
                <a:gd name="T36" fmla="*/ 20 w 33"/>
                <a:gd name="T37" fmla="*/ 3 h 34"/>
                <a:gd name="T38" fmla="*/ 18 w 33"/>
                <a:gd name="T39" fmla="*/ 2 h 34"/>
                <a:gd name="T40" fmla="*/ 17 w 33"/>
                <a:gd name="T41" fmla="*/ 1 h 34"/>
                <a:gd name="T42" fmla="*/ 14 w 33"/>
                <a:gd name="T43" fmla="*/ 1 h 34"/>
                <a:gd name="T44" fmla="*/ 13 w 33"/>
                <a:gd name="T45" fmla="*/ 0 h 34"/>
                <a:gd name="T46" fmla="*/ 11 w 33"/>
                <a:gd name="T47" fmla="*/ 0 h 34"/>
                <a:gd name="T48" fmla="*/ 9 w 33"/>
                <a:gd name="T49" fmla="*/ 0 h 34"/>
                <a:gd name="T50" fmla="*/ 6 w 33"/>
                <a:gd name="T51" fmla="*/ 2 h 34"/>
                <a:gd name="T52" fmla="*/ 4 w 33"/>
                <a:gd name="T53" fmla="*/ 3 h 34"/>
                <a:gd name="T54" fmla="*/ 1 w 33"/>
                <a:gd name="T55" fmla="*/ 5 h 34"/>
                <a:gd name="T56" fmla="*/ 1 w 33"/>
                <a:gd name="T57" fmla="*/ 7 h 34"/>
                <a:gd name="T58" fmla="*/ 0 w 33"/>
                <a:gd name="T59" fmla="*/ 10 h 34"/>
                <a:gd name="T60" fmla="*/ 1 w 33"/>
                <a:gd name="T61" fmla="*/ 14 h 34"/>
                <a:gd name="T62" fmla="*/ 2 w 33"/>
                <a:gd name="T63" fmla="*/ 16 h 34"/>
                <a:gd name="T64" fmla="*/ 3 w 33"/>
                <a:gd name="T65" fmla="*/ 18 h 34"/>
                <a:gd name="T66" fmla="*/ 5 w 33"/>
                <a:gd name="T67" fmla="*/ 20 h 34"/>
                <a:gd name="T68" fmla="*/ 6 w 33"/>
                <a:gd name="T69" fmla="*/ 22 h 34"/>
                <a:gd name="T70" fmla="*/ 8 w 33"/>
                <a:gd name="T71" fmla="*/ 24 h 34"/>
                <a:gd name="T72" fmla="*/ 11 w 33"/>
                <a:gd name="T73" fmla="*/ 26 h 34"/>
                <a:gd name="T74" fmla="*/ 15 w 33"/>
                <a:gd name="T75" fmla="*/ 30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"/>
                <a:gd name="T115" fmla="*/ 0 h 34"/>
                <a:gd name="T116" fmla="*/ 33 w 33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" h="34">
                  <a:moveTo>
                    <a:pt x="15" y="30"/>
                  </a:moveTo>
                  <a:lnTo>
                    <a:pt x="17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1" y="27"/>
                  </a:lnTo>
                  <a:lnTo>
                    <a:pt x="32" y="25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1" y="12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2" y="4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3" name="Freeform 101"/>
            <p:cNvSpPr>
              <a:spLocks/>
            </p:cNvSpPr>
            <p:nvPr/>
          </p:nvSpPr>
          <p:spPr bwMode="auto">
            <a:xfrm>
              <a:off x="3882" y="2215"/>
              <a:ext cx="122" cy="136"/>
            </a:xfrm>
            <a:custGeom>
              <a:avLst/>
              <a:gdLst>
                <a:gd name="T0" fmla="*/ 50 w 122"/>
                <a:gd name="T1" fmla="*/ 132 h 136"/>
                <a:gd name="T2" fmla="*/ 55 w 122"/>
                <a:gd name="T3" fmla="*/ 134 h 136"/>
                <a:gd name="T4" fmla="*/ 65 w 122"/>
                <a:gd name="T5" fmla="*/ 136 h 136"/>
                <a:gd name="T6" fmla="*/ 71 w 122"/>
                <a:gd name="T7" fmla="*/ 135 h 136"/>
                <a:gd name="T8" fmla="*/ 78 w 122"/>
                <a:gd name="T9" fmla="*/ 135 h 136"/>
                <a:gd name="T10" fmla="*/ 83 w 122"/>
                <a:gd name="T11" fmla="*/ 134 h 136"/>
                <a:gd name="T12" fmla="*/ 91 w 122"/>
                <a:gd name="T13" fmla="*/ 132 h 136"/>
                <a:gd name="T14" fmla="*/ 95 w 122"/>
                <a:gd name="T15" fmla="*/ 130 h 136"/>
                <a:gd name="T16" fmla="*/ 101 w 122"/>
                <a:gd name="T17" fmla="*/ 128 h 136"/>
                <a:gd name="T18" fmla="*/ 105 w 122"/>
                <a:gd name="T19" fmla="*/ 123 h 136"/>
                <a:gd name="T20" fmla="*/ 106 w 122"/>
                <a:gd name="T21" fmla="*/ 119 h 136"/>
                <a:gd name="T22" fmla="*/ 110 w 122"/>
                <a:gd name="T23" fmla="*/ 116 h 136"/>
                <a:gd name="T24" fmla="*/ 114 w 122"/>
                <a:gd name="T25" fmla="*/ 111 h 136"/>
                <a:gd name="T26" fmla="*/ 117 w 122"/>
                <a:gd name="T27" fmla="*/ 106 h 136"/>
                <a:gd name="T28" fmla="*/ 119 w 122"/>
                <a:gd name="T29" fmla="*/ 101 h 136"/>
                <a:gd name="T30" fmla="*/ 121 w 122"/>
                <a:gd name="T31" fmla="*/ 96 h 136"/>
                <a:gd name="T32" fmla="*/ 122 w 122"/>
                <a:gd name="T33" fmla="*/ 88 h 136"/>
                <a:gd name="T34" fmla="*/ 120 w 122"/>
                <a:gd name="T35" fmla="*/ 81 h 136"/>
                <a:gd name="T36" fmla="*/ 116 w 122"/>
                <a:gd name="T37" fmla="*/ 75 h 136"/>
                <a:gd name="T38" fmla="*/ 111 w 122"/>
                <a:gd name="T39" fmla="*/ 68 h 136"/>
                <a:gd name="T40" fmla="*/ 104 w 122"/>
                <a:gd name="T41" fmla="*/ 62 h 136"/>
                <a:gd name="T42" fmla="*/ 97 w 122"/>
                <a:gd name="T43" fmla="*/ 56 h 136"/>
                <a:gd name="T44" fmla="*/ 92 w 122"/>
                <a:gd name="T45" fmla="*/ 48 h 136"/>
                <a:gd name="T46" fmla="*/ 90 w 122"/>
                <a:gd name="T47" fmla="*/ 40 h 136"/>
                <a:gd name="T48" fmla="*/ 90 w 122"/>
                <a:gd name="T49" fmla="*/ 34 h 136"/>
                <a:gd name="T50" fmla="*/ 90 w 122"/>
                <a:gd name="T51" fmla="*/ 26 h 136"/>
                <a:gd name="T52" fmla="*/ 89 w 122"/>
                <a:gd name="T53" fmla="*/ 20 h 136"/>
                <a:gd name="T54" fmla="*/ 88 w 122"/>
                <a:gd name="T55" fmla="*/ 12 h 136"/>
                <a:gd name="T56" fmla="*/ 85 w 122"/>
                <a:gd name="T57" fmla="*/ 6 h 136"/>
                <a:gd name="T58" fmla="*/ 82 w 122"/>
                <a:gd name="T59" fmla="*/ 1 h 136"/>
                <a:gd name="T60" fmla="*/ 76 w 122"/>
                <a:gd name="T61" fmla="*/ 0 h 136"/>
                <a:gd name="T62" fmla="*/ 71 w 122"/>
                <a:gd name="T63" fmla="*/ 2 h 136"/>
                <a:gd name="T64" fmla="*/ 66 w 122"/>
                <a:gd name="T65" fmla="*/ 8 h 136"/>
                <a:gd name="T66" fmla="*/ 63 w 122"/>
                <a:gd name="T67" fmla="*/ 14 h 136"/>
                <a:gd name="T68" fmla="*/ 58 w 122"/>
                <a:gd name="T69" fmla="*/ 20 h 136"/>
                <a:gd name="T70" fmla="*/ 53 w 122"/>
                <a:gd name="T71" fmla="*/ 26 h 136"/>
                <a:gd name="T72" fmla="*/ 47 w 122"/>
                <a:gd name="T73" fmla="*/ 31 h 136"/>
                <a:gd name="T74" fmla="*/ 42 w 122"/>
                <a:gd name="T75" fmla="*/ 34 h 136"/>
                <a:gd name="T76" fmla="*/ 36 w 122"/>
                <a:gd name="T77" fmla="*/ 38 h 136"/>
                <a:gd name="T78" fmla="*/ 29 w 122"/>
                <a:gd name="T79" fmla="*/ 44 h 136"/>
                <a:gd name="T80" fmla="*/ 19 w 122"/>
                <a:gd name="T81" fmla="*/ 46 h 136"/>
                <a:gd name="T82" fmla="*/ 14 w 122"/>
                <a:gd name="T83" fmla="*/ 50 h 136"/>
                <a:gd name="T84" fmla="*/ 9 w 122"/>
                <a:gd name="T85" fmla="*/ 54 h 136"/>
                <a:gd name="T86" fmla="*/ 5 w 122"/>
                <a:gd name="T87" fmla="*/ 58 h 136"/>
                <a:gd name="T88" fmla="*/ 3 w 122"/>
                <a:gd name="T89" fmla="*/ 63 h 136"/>
                <a:gd name="T90" fmla="*/ 2 w 122"/>
                <a:gd name="T91" fmla="*/ 70 h 136"/>
                <a:gd name="T92" fmla="*/ 0 w 122"/>
                <a:gd name="T93" fmla="*/ 77 h 136"/>
                <a:gd name="T94" fmla="*/ 0 w 122"/>
                <a:gd name="T95" fmla="*/ 84 h 136"/>
                <a:gd name="T96" fmla="*/ 3 w 122"/>
                <a:gd name="T97" fmla="*/ 90 h 136"/>
                <a:gd name="T98" fmla="*/ 7 w 122"/>
                <a:gd name="T99" fmla="*/ 95 h 136"/>
                <a:gd name="T100" fmla="*/ 13 w 122"/>
                <a:gd name="T101" fmla="*/ 98 h 136"/>
                <a:gd name="T102" fmla="*/ 19 w 122"/>
                <a:gd name="T103" fmla="*/ 104 h 136"/>
                <a:gd name="T104" fmla="*/ 26 w 122"/>
                <a:gd name="T105" fmla="*/ 111 h 136"/>
                <a:gd name="T106" fmla="*/ 48 w 122"/>
                <a:gd name="T107" fmla="*/ 132 h 1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"/>
                <a:gd name="T163" fmla="*/ 0 h 136"/>
                <a:gd name="T164" fmla="*/ 122 w 122"/>
                <a:gd name="T165" fmla="*/ 136 h 1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" h="136">
                  <a:moveTo>
                    <a:pt x="48" y="132"/>
                  </a:moveTo>
                  <a:lnTo>
                    <a:pt x="50" y="132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1" y="135"/>
                  </a:lnTo>
                  <a:lnTo>
                    <a:pt x="74" y="135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3" y="134"/>
                  </a:lnTo>
                  <a:lnTo>
                    <a:pt x="90" y="133"/>
                  </a:lnTo>
                  <a:lnTo>
                    <a:pt x="91" y="132"/>
                  </a:lnTo>
                  <a:lnTo>
                    <a:pt x="93" y="131"/>
                  </a:lnTo>
                  <a:lnTo>
                    <a:pt x="95" y="130"/>
                  </a:lnTo>
                  <a:lnTo>
                    <a:pt x="97" y="129"/>
                  </a:lnTo>
                  <a:lnTo>
                    <a:pt x="101" y="128"/>
                  </a:lnTo>
                  <a:lnTo>
                    <a:pt x="104" y="125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19"/>
                  </a:lnTo>
                  <a:lnTo>
                    <a:pt x="109" y="118"/>
                  </a:lnTo>
                  <a:lnTo>
                    <a:pt x="110" y="116"/>
                  </a:lnTo>
                  <a:lnTo>
                    <a:pt x="112" y="113"/>
                  </a:lnTo>
                  <a:lnTo>
                    <a:pt x="114" y="111"/>
                  </a:lnTo>
                  <a:lnTo>
                    <a:pt x="117" y="108"/>
                  </a:lnTo>
                  <a:lnTo>
                    <a:pt x="117" y="106"/>
                  </a:lnTo>
                  <a:lnTo>
                    <a:pt x="118" y="103"/>
                  </a:lnTo>
                  <a:lnTo>
                    <a:pt x="119" y="101"/>
                  </a:lnTo>
                  <a:lnTo>
                    <a:pt x="121" y="100"/>
                  </a:lnTo>
                  <a:lnTo>
                    <a:pt x="121" y="96"/>
                  </a:lnTo>
                  <a:lnTo>
                    <a:pt x="122" y="93"/>
                  </a:lnTo>
                  <a:lnTo>
                    <a:pt x="122" y="88"/>
                  </a:lnTo>
                  <a:lnTo>
                    <a:pt x="121" y="84"/>
                  </a:lnTo>
                  <a:lnTo>
                    <a:pt x="120" y="81"/>
                  </a:lnTo>
                  <a:lnTo>
                    <a:pt x="118" y="78"/>
                  </a:lnTo>
                  <a:lnTo>
                    <a:pt x="116" y="75"/>
                  </a:lnTo>
                  <a:lnTo>
                    <a:pt x="115" y="72"/>
                  </a:lnTo>
                  <a:lnTo>
                    <a:pt x="111" y="68"/>
                  </a:lnTo>
                  <a:lnTo>
                    <a:pt x="107" y="65"/>
                  </a:lnTo>
                  <a:lnTo>
                    <a:pt x="104" y="62"/>
                  </a:lnTo>
                  <a:lnTo>
                    <a:pt x="100" y="59"/>
                  </a:lnTo>
                  <a:lnTo>
                    <a:pt x="97" y="56"/>
                  </a:lnTo>
                  <a:lnTo>
                    <a:pt x="94" y="51"/>
                  </a:lnTo>
                  <a:lnTo>
                    <a:pt x="92" y="48"/>
                  </a:lnTo>
                  <a:lnTo>
                    <a:pt x="91" y="44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9" y="20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86" y="9"/>
                  </a:lnTo>
                  <a:lnTo>
                    <a:pt x="85" y="6"/>
                  </a:lnTo>
                  <a:lnTo>
                    <a:pt x="83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1" y="2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1"/>
                  </a:lnTo>
                  <a:lnTo>
                    <a:pt x="63" y="14"/>
                  </a:lnTo>
                  <a:lnTo>
                    <a:pt x="60" y="17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3" y="26"/>
                  </a:lnTo>
                  <a:lnTo>
                    <a:pt x="51" y="29"/>
                  </a:lnTo>
                  <a:lnTo>
                    <a:pt x="47" y="31"/>
                  </a:lnTo>
                  <a:lnTo>
                    <a:pt x="45" y="32"/>
                  </a:lnTo>
                  <a:lnTo>
                    <a:pt x="42" y="34"/>
                  </a:lnTo>
                  <a:lnTo>
                    <a:pt x="39" y="36"/>
                  </a:lnTo>
                  <a:lnTo>
                    <a:pt x="36" y="38"/>
                  </a:lnTo>
                  <a:lnTo>
                    <a:pt x="33" y="41"/>
                  </a:lnTo>
                  <a:lnTo>
                    <a:pt x="29" y="44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6" y="49"/>
                  </a:lnTo>
                  <a:lnTo>
                    <a:pt x="14" y="50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7" y="56"/>
                  </a:lnTo>
                  <a:lnTo>
                    <a:pt x="5" y="58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1" y="73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3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10" y="97"/>
                  </a:lnTo>
                  <a:lnTo>
                    <a:pt x="13" y="98"/>
                  </a:lnTo>
                  <a:lnTo>
                    <a:pt x="16" y="101"/>
                  </a:lnTo>
                  <a:lnTo>
                    <a:pt x="19" y="104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41" y="128"/>
                  </a:lnTo>
                  <a:lnTo>
                    <a:pt x="48" y="132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4" name="Freeform 100"/>
            <p:cNvSpPr>
              <a:spLocks/>
            </p:cNvSpPr>
            <p:nvPr/>
          </p:nvSpPr>
          <p:spPr bwMode="auto">
            <a:xfrm>
              <a:off x="3838" y="1369"/>
              <a:ext cx="87" cy="72"/>
            </a:xfrm>
            <a:custGeom>
              <a:avLst/>
              <a:gdLst>
                <a:gd name="T0" fmla="*/ 41 w 87"/>
                <a:gd name="T1" fmla="*/ 71 h 72"/>
                <a:gd name="T2" fmla="*/ 49 w 87"/>
                <a:gd name="T3" fmla="*/ 72 h 72"/>
                <a:gd name="T4" fmla="*/ 60 w 87"/>
                <a:gd name="T5" fmla="*/ 72 h 72"/>
                <a:gd name="T6" fmla="*/ 66 w 87"/>
                <a:gd name="T7" fmla="*/ 70 h 72"/>
                <a:gd name="T8" fmla="*/ 72 w 87"/>
                <a:gd name="T9" fmla="*/ 66 h 72"/>
                <a:gd name="T10" fmla="*/ 74 w 87"/>
                <a:gd name="T11" fmla="*/ 58 h 72"/>
                <a:gd name="T12" fmla="*/ 77 w 87"/>
                <a:gd name="T13" fmla="*/ 54 h 72"/>
                <a:gd name="T14" fmla="*/ 82 w 87"/>
                <a:gd name="T15" fmla="*/ 51 h 72"/>
                <a:gd name="T16" fmla="*/ 86 w 87"/>
                <a:gd name="T17" fmla="*/ 44 h 72"/>
                <a:gd name="T18" fmla="*/ 87 w 87"/>
                <a:gd name="T19" fmla="*/ 35 h 72"/>
                <a:gd name="T20" fmla="*/ 85 w 87"/>
                <a:gd name="T21" fmla="*/ 28 h 72"/>
                <a:gd name="T22" fmla="*/ 81 w 87"/>
                <a:gd name="T23" fmla="*/ 19 h 72"/>
                <a:gd name="T24" fmla="*/ 74 w 87"/>
                <a:gd name="T25" fmla="*/ 16 h 72"/>
                <a:gd name="T26" fmla="*/ 68 w 87"/>
                <a:gd name="T27" fmla="*/ 22 h 72"/>
                <a:gd name="T28" fmla="*/ 64 w 87"/>
                <a:gd name="T29" fmla="*/ 22 h 72"/>
                <a:gd name="T30" fmla="*/ 59 w 87"/>
                <a:gd name="T31" fmla="*/ 22 h 72"/>
                <a:gd name="T32" fmla="*/ 53 w 87"/>
                <a:gd name="T33" fmla="*/ 21 h 72"/>
                <a:gd name="T34" fmla="*/ 48 w 87"/>
                <a:gd name="T35" fmla="*/ 19 h 72"/>
                <a:gd name="T36" fmla="*/ 43 w 87"/>
                <a:gd name="T37" fmla="*/ 16 h 72"/>
                <a:gd name="T38" fmla="*/ 38 w 87"/>
                <a:gd name="T39" fmla="*/ 14 h 72"/>
                <a:gd name="T40" fmla="*/ 31 w 87"/>
                <a:gd name="T41" fmla="*/ 11 h 72"/>
                <a:gd name="T42" fmla="*/ 28 w 87"/>
                <a:gd name="T43" fmla="*/ 6 h 72"/>
                <a:gd name="T44" fmla="*/ 24 w 87"/>
                <a:gd name="T45" fmla="*/ 1 h 72"/>
                <a:gd name="T46" fmla="*/ 20 w 87"/>
                <a:gd name="T47" fmla="*/ 0 h 72"/>
                <a:gd name="T48" fmla="*/ 13 w 87"/>
                <a:gd name="T49" fmla="*/ 1 h 72"/>
                <a:gd name="T50" fmla="*/ 6 w 87"/>
                <a:gd name="T51" fmla="*/ 9 h 72"/>
                <a:gd name="T52" fmla="*/ 3 w 87"/>
                <a:gd name="T53" fmla="*/ 16 h 72"/>
                <a:gd name="T54" fmla="*/ 3 w 87"/>
                <a:gd name="T55" fmla="*/ 25 h 72"/>
                <a:gd name="T56" fmla="*/ 2 w 87"/>
                <a:gd name="T57" fmla="*/ 31 h 72"/>
                <a:gd name="T58" fmla="*/ 1 w 87"/>
                <a:gd name="T59" fmla="*/ 37 h 72"/>
                <a:gd name="T60" fmla="*/ 1 w 87"/>
                <a:gd name="T61" fmla="*/ 46 h 72"/>
                <a:gd name="T62" fmla="*/ 3 w 87"/>
                <a:gd name="T63" fmla="*/ 55 h 72"/>
                <a:gd name="T64" fmla="*/ 8 w 87"/>
                <a:gd name="T65" fmla="*/ 56 h 72"/>
                <a:gd name="T66" fmla="*/ 16 w 87"/>
                <a:gd name="T67" fmla="*/ 58 h 72"/>
                <a:gd name="T68" fmla="*/ 24 w 87"/>
                <a:gd name="T69" fmla="*/ 61 h 72"/>
                <a:gd name="T70" fmla="*/ 31 w 87"/>
                <a:gd name="T71" fmla="*/ 63 h 72"/>
                <a:gd name="T72" fmla="*/ 36 w 87"/>
                <a:gd name="T73" fmla="*/ 67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"/>
                <a:gd name="T112" fmla="*/ 0 h 72"/>
                <a:gd name="T113" fmla="*/ 87 w 87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" h="72">
                  <a:moveTo>
                    <a:pt x="39" y="70"/>
                  </a:moveTo>
                  <a:lnTo>
                    <a:pt x="41" y="71"/>
                  </a:lnTo>
                  <a:lnTo>
                    <a:pt x="45" y="72"/>
                  </a:lnTo>
                  <a:lnTo>
                    <a:pt x="49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3" y="71"/>
                  </a:lnTo>
                  <a:lnTo>
                    <a:pt x="66" y="70"/>
                  </a:lnTo>
                  <a:lnTo>
                    <a:pt x="68" y="68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4" y="55"/>
                  </a:lnTo>
                  <a:lnTo>
                    <a:pt x="77" y="54"/>
                  </a:lnTo>
                  <a:lnTo>
                    <a:pt x="79" y="52"/>
                  </a:lnTo>
                  <a:lnTo>
                    <a:pt x="82" y="51"/>
                  </a:lnTo>
                  <a:lnTo>
                    <a:pt x="85" y="48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85" y="28"/>
                  </a:lnTo>
                  <a:lnTo>
                    <a:pt x="83" y="23"/>
                  </a:lnTo>
                  <a:lnTo>
                    <a:pt x="81" y="19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0" y="19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4" y="22"/>
                  </a:lnTo>
                  <a:lnTo>
                    <a:pt x="62" y="22"/>
                  </a:lnTo>
                  <a:lnTo>
                    <a:pt x="59" y="22"/>
                  </a:lnTo>
                  <a:lnTo>
                    <a:pt x="57" y="21"/>
                  </a:lnTo>
                  <a:lnTo>
                    <a:pt x="53" y="21"/>
                  </a:lnTo>
                  <a:lnTo>
                    <a:pt x="50" y="20"/>
                  </a:lnTo>
                  <a:lnTo>
                    <a:pt x="48" y="19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31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8" y="6"/>
                  </a:lnTo>
                  <a:lnTo>
                    <a:pt x="6" y="9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49"/>
                  </a:lnTo>
                  <a:lnTo>
                    <a:pt x="3" y="55"/>
                  </a:lnTo>
                  <a:lnTo>
                    <a:pt x="5" y="56"/>
                  </a:lnTo>
                  <a:lnTo>
                    <a:pt x="8" y="56"/>
                  </a:lnTo>
                  <a:lnTo>
                    <a:pt x="12" y="57"/>
                  </a:lnTo>
                  <a:lnTo>
                    <a:pt x="16" y="58"/>
                  </a:lnTo>
                  <a:lnTo>
                    <a:pt x="20" y="59"/>
                  </a:lnTo>
                  <a:lnTo>
                    <a:pt x="24" y="61"/>
                  </a:lnTo>
                  <a:lnTo>
                    <a:pt x="27" y="61"/>
                  </a:lnTo>
                  <a:lnTo>
                    <a:pt x="31" y="63"/>
                  </a:lnTo>
                  <a:lnTo>
                    <a:pt x="34" y="65"/>
                  </a:lnTo>
                  <a:lnTo>
                    <a:pt x="36" y="67"/>
                  </a:lnTo>
                  <a:lnTo>
                    <a:pt x="39" y="70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5" name="Freeform 99"/>
            <p:cNvSpPr>
              <a:spLocks/>
            </p:cNvSpPr>
            <p:nvPr/>
          </p:nvSpPr>
          <p:spPr bwMode="auto">
            <a:xfrm>
              <a:off x="3762" y="828"/>
              <a:ext cx="174" cy="168"/>
            </a:xfrm>
            <a:custGeom>
              <a:avLst/>
              <a:gdLst>
                <a:gd name="T0" fmla="*/ 133 w 174"/>
                <a:gd name="T1" fmla="*/ 156 h 168"/>
                <a:gd name="T2" fmla="*/ 137 w 174"/>
                <a:gd name="T3" fmla="*/ 146 h 168"/>
                <a:gd name="T4" fmla="*/ 141 w 174"/>
                <a:gd name="T5" fmla="*/ 138 h 168"/>
                <a:gd name="T6" fmla="*/ 148 w 174"/>
                <a:gd name="T7" fmla="*/ 129 h 168"/>
                <a:gd name="T8" fmla="*/ 155 w 174"/>
                <a:gd name="T9" fmla="*/ 122 h 168"/>
                <a:gd name="T10" fmla="*/ 164 w 174"/>
                <a:gd name="T11" fmla="*/ 116 h 168"/>
                <a:gd name="T12" fmla="*/ 169 w 174"/>
                <a:gd name="T13" fmla="*/ 110 h 168"/>
                <a:gd name="T14" fmla="*/ 171 w 174"/>
                <a:gd name="T15" fmla="*/ 102 h 168"/>
                <a:gd name="T16" fmla="*/ 174 w 174"/>
                <a:gd name="T17" fmla="*/ 90 h 168"/>
                <a:gd name="T18" fmla="*/ 172 w 174"/>
                <a:gd name="T19" fmla="*/ 78 h 168"/>
                <a:gd name="T20" fmla="*/ 171 w 174"/>
                <a:gd name="T21" fmla="*/ 68 h 168"/>
                <a:gd name="T22" fmla="*/ 171 w 174"/>
                <a:gd name="T23" fmla="*/ 61 h 168"/>
                <a:gd name="T24" fmla="*/ 171 w 174"/>
                <a:gd name="T25" fmla="*/ 51 h 168"/>
                <a:gd name="T26" fmla="*/ 168 w 174"/>
                <a:gd name="T27" fmla="*/ 42 h 168"/>
                <a:gd name="T28" fmla="*/ 164 w 174"/>
                <a:gd name="T29" fmla="*/ 31 h 168"/>
                <a:gd name="T30" fmla="*/ 158 w 174"/>
                <a:gd name="T31" fmla="*/ 25 h 168"/>
                <a:gd name="T32" fmla="*/ 152 w 174"/>
                <a:gd name="T33" fmla="*/ 20 h 168"/>
                <a:gd name="T34" fmla="*/ 143 w 174"/>
                <a:gd name="T35" fmla="*/ 16 h 168"/>
                <a:gd name="T36" fmla="*/ 130 w 174"/>
                <a:gd name="T37" fmla="*/ 11 h 168"/>
                <a:gd name="T38" fmla="*/ 119 w 174"/>
                <a:gd name="T39" fmla="*/ 7 h 168"/>
                <a:gd name="T40" fmla="*/ 107 w 174"/>
                <a:gd name="T41" fmla="*/ 4 h 168"/>
                <a:gd name="T42" fmla="*/ 92 w 174"/>
                <a:gd name="T43" fmla="*/ 1 h 168"/>
                <a:gd name="T44" fmla="*/ 81 w 174"/>
                <a:gd name="T45" fmla="*/ 0 h 168"/>
                <a:gd name="T46" fmla="*/ 68 w 174"/>
                <a:gd name="T47" fmla="*/ 1 h 168"/>
                <a:gd name="T48" fmla="*/ 56 w 174"/>
                <a:gd name="T49" fmla="*/ 4 h 168"/>
                <a:gd name="T50" fmla="*/ 45 w 174"/>
                <a:gd name="T51" fmla="*/ 10 h 168"/>
                <a:gd name="T52" fmla="*/ 39 w 174"/>
                <a:gd name="T53" fmla="*/ 13 h 168"/>
                <a:gd name="T54" fmla="*/ 33 w 174"/>
                <a:gd name="T55" fmla="*/ 19 h 168"/>
                <a:gd name="T56" fmla="*/ 25 w 174"/>
                <a:gd name="T57" fmla="*/ 25 h 168"/>
                <a:gd name="T58" fmla="*/ 20 w 174"/>
                <a:gd name="T59" fmla="*/ 33 h 168"/>
                <a:gd name="T60" fmla="*/ 15 w 174"/>
                <a:gd name="T61" fmla="*/ 42 h 168"/>
                <a:gd name="T62" fmla="*/ 10 w 174"/>
                <a:gd name="T63" fmla="*/ 50 h 168"/>
                <a:gd name="T64" fmla="*/ 5 w 174"/>
                <a:gd name="T65" fmla="*/ 60 h 168"/>
                <a:gd name="T66" fmla="*/ 0 w 174"/>
                <a:gd name="T67" fmla="*/ 68 h 168"/>
                <a:gd name="T68" fmla="*/ 3 w 174"/>
                <a:gd name="T69" fmla="*/ 80 h 168"/>
                <a:gd name="T70" fmla="*/ 9 w 174"/>
                <a:gd name="T71" fmla="*/ 84 h 168"/>
                <a:gd name="T72" fmla="*/ 16 w 174"/>
                <a:gd name="T73" fmla="*/ 91 h 168"/>
                <a:gd name="T74" fmla="*/ 23 w 174"/>
                <a:gd name="T75" fmla="*/ 93 h 168"/>
                <a:gd name="T76" fmla="*/ 32 w 174"/>
                <a:gd name="T77" fmla="*/ 97 h 168"/>
                <a:gd name="T78" fmla="*/ 39 w 174"/>
                <a:gd name="T79" fmla="*/ 100 h 168"/>
                <a:gd name="T80" fmla="*/ 47 w 174"/>
                <a:gd name="T81" fmla="*/ 108 h 168"/>
                <a:gd name="T82" fmla="*/ 53 w 174"/>
                <a:gd name="T83" fmla="*/ 117 h 168"/>
                <a:gd name="T84" fmla="*/ 61 w 174"/>
                <a:gd name="T85" fmla="*/ 127 h 168"/>
                <a:gd name="T86" fmla="*/ 67 w 174"/>
                <a:gd name="T87" fmla="*/ 133 h 168"/>
                <a:gd name="T88" fmla="*/ 75 w 174"/>
                <a:gd name="T89" fmla="*/ 138 h 168"/>
                <a:gd name="T90" fmla="*/ 81 w 174"/>
                <a:gd name="T91" fmla="*/ 142 h 168"/>
                <a:gd name="T92" fmla="*/ 90 w 174"/>
                <a:gd name="T93" fmla="*/ 147 h 168"/>
                <a:gd name="T94" fmla="*/ 97 w 174"/>
                <a:gd name="T95" fmla="*/ 152 h 168"/>
                <a:gd name="T96" fmla="*/ 104 w 174"/>
                <a:gd name="T97" fmla="*/ 159 h 168"/>
                <a:gd name="T98" fmla="*/ 109 w 174"/>
                <a:gd name="T99" fmla="*/ 165 h 168"/>
                <a:gd name="T100" fmla="*/ 116 w 174"/>
                <a:gd name="T101" fmla="*/ 168 h 168"/>
                <a:gd name="T102" fmla="*/ 123 w 174"/>
                <a:gd name="T103" fmla="*/ 166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"/>
                <a:gd name="T157" fmla="*/ 0 h 168"/>
                <a:gd name="T158" fmla="*/ 174 w 174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" h="168">
                  <a:moveTo>
                    <a:pt x="128" y="162"/>
                  </a:moveTo>
                  <a:lnTo>
                    <a:pt x="131" y="158"/>
                  </a:lnTo>
                  <a:lnTo>
                    <a:pt x="133" y="156"/>
                  </a:lnTo>
                  <a:lnTo>
                    <a:pt x="134" y="152"/>
                  </a:lnTo>
                  <a:lnTo>
                    <a:pt x="135" y="148"/>
                  </a:lnTo>
                  <a:lnTo>
                    <a:pt x="137" y="146"/>
                  </a:lnTo>
                  <a:lnTo>
                    <a:pt x="139" y="142"/>
                  </a:lnTo>
                  <a:lnTo>
                    <a:pt x="139" y="140"/>
                  </a:lnTo>
                  <a:lnTo>
                    <a:pt x="141" y="138"/>
                  </a:lnTo>
                  <a:lnTo>
                    <a:pt x="143" y="134"/>
                  </a:lnTo>
                  <a:lnTo>
                    <a:pt x="146" y="131"/>
                  </a:lnTo>
                  <a:lnTo>
                    <a:pt x="148" y="129"/>
                  </a:lnTo>
                  <a:lnTo>
                    <a:pt x="150" y="126"/>
                  </a:lnTo>
                  <a:lnTo>
                    <a:pt x="153" y="123"/>
                  </a:lnTo>
                  <a:lnTo>
                    <a:pt x="155" y="122"/>
                  </a:lnTo>
                  <a:lnTo>
                    <a:pt x="159" y="120"/>
                  </a:lnTo>
                  <a:lnTo>
                    <a:pt x="161" y="117"/>
                  </a:lnTo>
                  <a:lnTo>
                    <a:pt x="164" y="116"/>
                  </a:lnTo>
                  <a:lnTo>
                    <a:pt x="166" y="114"/>
                  </a:lnTo>
                  <a:lnTo>
                    <a:pt x="168" y="111"/>
                  </a:lnTo>
                  <a:lnTo>
                    <a:pt x="169" y="110"/>
                  </a:lnTo>
                  <a:lnTo>
                    <a:pt x="170" y="108"/>
                  </a:lnTo>
                  <a:lnTo>
                    <a:pt x="171" y="106"/>
                  </a:lnTo>
                  <a:lnTo>
                    <a:pt x="171" y="102"/>
                  </a:lnTo>
                  <a:lnTo>
                    <a:pt x="171" y="97"/>
                  </a:lnTo>
                  <a:lnTo>
                    <a:pt x="173" y="94"/>
                  </a:lnTo>
                  <a:lnTo>
                    <a:pt x="174" y="90"/>
                  </a:lnTo>
                  <a:lnTo>
                    <a:pt x="174" y="88"/>
                  </a:lnTo>
                  <a:lnTo>
                    <a:pt x="172" y="83"/>
                  </a:lnTo>
                  <a:lnTo>
                    <a:pt x="172" y="78"/>
                  </a:lnTo>
                  <a:lnTo>
                    <a:pt x="172" y="74"/>
                  </a:lnTo>
                  <a:lnTo>
                    <a:pt x="172" y="70"/>
                  </a:lnTo>
                  <a:lnTo>
                    <a:pt x="171" y="68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71" y="61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1"/>
                  </a:lnTo>
                  <a:lnTo>
                    <a:pt x="169" y="47"/>
                  </a:lnTo>
                  <a:lnTo>
                    <a:pt x="168" y="45"/>
                  </a:lnTo>
                  <a:lnTo>
                    <a:pt x="168" y="42"/>
                  </a:lnTo>
                  <a:lnTo>
                    <a:pt x="167" y="38"/>
                  </a:lnTo>
                  <a:lnTo>
                    <a:pt x="166" y="34"/>
                  </a:lnTo>
                  <a:lnTo>
                    <a:pt x="164" y="31"/>
                  </a:lnTo>
                  <a:lnTo>
                    <a:pt x="162" y="29"/>
                  </a:lnTo>
                  <a:lnTo>
                    <a:pt x="160" y="26"/>
                  </a:lnTo>
                  <a:lnTo>
                    <a:pt x="158" y="25"/>
                  </a:lnTo>
                  <a:lnTo>
                    <a:pt x="156" y="23"/>
                  </a:lnTo>
                  <a:lnTo>
                    <a:pt x="154" y="21"/>
                  </a:lnTo>
                  <a:lnTo>
                    <a:pt x="152" y="20"/>
                  </a:lnTo>
                  <a:lnTo>
                    <a:pt x="150" y="19"/>
                  </a:lnTo>
                  <a:lnTo>
                    <a:pt x="146" y="18"/>
                  </a:lnTo>
                  <a:lnTo>
                    <a:pt x="143" y="16"/>
                  </a:lnTo>
                  <a:lnTo>
                    <a:pt x="137" y="14"/>
                  </a:lnTo>
                  <a:lnTo>
                    <a:pt x="135" y="13"/>
                  </a:lnTo>
                  <a:lnTo>
                    <a:pt x="130" y="11"/>
                  </a:lnTo>
                  <a:lnTo>
                    <a:pt x="127" y="10"/>
                  </a:lnTo>
                  <a:lnTo>
                    <a:pt x="123" y="8"/>
                  </a:lnTo>
                  <a:lnTo>
                    <a:pt x="119" y="7"/>
                  </a:lnTo>
                  <a:lnTo>
                    <a:pt x="116" y="6"/>
                  </a:lnTo>
                  <a:lnTo>
                    <a:pt x="113" y="5"/>
                  </a:lnTo>
                  <a:lnTo>
                    <a:pt x="107" y="4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2" y="1"/>
                  </a:lnTo>
                  <a:lnTo>
                    <a:pt x="89" y="1"/>
                  </a:lnTo>
                  <a:lnTo>
                    <a:pt x="85" y="1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1"/>
                  </a:lnTo>
                  <a:lnTo>
                    <a:pt x="65" y="2"/>
                  </a:lnTo>
                  <a:lnTo>
                    <a:pt x="60" y="3"/>
                  </a:lnTo>
                  <a:lnTo>
                    <a:pt x="56" y="4"/>
                  </a:lnTo>
                  <a:lnTo>
                    <a:pt x="52" y="7"/>
                  </a:lnTo>
                  <a:lnTo>
                    <a:pt x="49" y="9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38" y="14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20" y="33"/>
                  </a:lnTo>
                  <a:lnTo>
                    <a:pt x="18" y="37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5"/>
                  </a:lnTo>
                  <a:lnTo>
                    <a:pt x="12" y="47"/>
                  </a:lnTo>
                  <a:lnTo>
                    <a:pt x="10" y="50"/>
                  </a:lnTo>
                  <a:lnTo>
                    <a:pt x="8" y="54"/>
                  </a:lnTo>
                  <a:lnTo>
                    <a:pt x="7" y="57"/>
                  </a:lnTo>
                  <a:lnTo>
                    <a:pt x="5" y="60"/>
                  </a:lnTo>
                  <a:lnTo>
                    <a:pt x="3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7" y="82"/>
                  </a:lnTo>
                  <a:lnTo>
                    <a:pt x="8" y="83"/>
                  </a:lnTo>
                  <a:lnTo>
                    <a:pt x="9" y="84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91"/>
                  </a:lnTo>
                  <a:lnTo>
                    <a:pt x="18" y="92"/>
                  </a:lnTo>
                  <a:lnTo>
                    <a:pt x="21" y="92"/>
                  </a:lnTo>
                  <a:lnTo>
                    <a:pt x="23" y="93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32" y="97"/>
                  </a:lnTo>
                  <a:lnTo>
                    <a:pt x="34" y="98"/>
                  </a:lnTo>
                  <a:lnTo>
                    <a:pt x="37" y="100"/>
                  </a:lnTo>
                  <a:lnTo>
                    <a:pt x="39" y="100"/>
                  </a:lnTo>
                  <a:lnTo>
                    <a:pt x="41" y="104"/>
                  </a:lnTo>
                  <a:lnTo>
                    <a:pt x="45" y="106"/>
                  </a:lnTo>
                  <a:lnTo>
                    <a:pt x="47" y="108"/>
                  </a:lnTo>
                  <a:lnTo>
                    <a:pt x="48" y="111"/>
                  </a:lnTo>
                  <a:lnTo>
                    <a:pt x="50" y="115"/>
                  </a:lnTo>
                  <a:lnTo>
                    <a:pt x="53" y="117"/>
                  </a:lnTo>
                  <a:lnTo>
                    <a:pt x="56" y="120"/>
                  </a:lnTo>
                  <a:lnTo>
                    <a:pt x="58" y="124"/>
                  </a:lnTo>
                  <a:lnTo>
                    <a:pt x="61" y="127"/>
                  </a:lnTo>
                  <a:lnTo>
                    <a:pt x="63" y="129"/>
                  </a:lnTo>
                  <a:lnTo>
                    <a:pt x="65" y="132"/>
                  </a:lnTo>
                  <a:lnTo>
                    <a:pt x="67" y="133"/>
                  </a:lnTo>
                  <a:lnTo>
                    <a:pt x="71" y="136"/>
                  </a:lnTo>
                  <a:lnTo>
                    <a:pt x="73" y="137"/>
                  </a:lnTo>
                  <a:lnTo>
                    <a:pt x="75" y="138"/>
                  </a:lnTo>
                  <a:lnTo>
                    <a:pt x="78" y="140"/>
                  </a:lnTo>
                  <a:lnTo>
                    <a:pt x="79" y="141"/>
                  </a:lnTo>
                  <a:lnTo>
                    <a:pt x="81" y="142"/>
                  </a:lnTo>
                  <a:lnTo>
                    <a:pt x="85" y="143"/>
                  </a:lnTo>
                  <a:lnTo>
                    <a:pt x="88" y="145"/>
                  </a:lnTo>
                  <a:lnTo>
                    <a:pt x="90" y="147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7" y="152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4" y="159"/>
                  </a:lnTo>
                  <a:lnTo>
                    <a:pt x="106" y="162"/>
                  </a:lnTo>
                  <a:lnTo>
                    <a:pt x="108" y="163"/>
                  </a:lnTo>
                  <a:lnTo>
                    <a:pt x="109" y="165"/>
                  </a:lnTo>
                  <a:lnTo>
                    <a:pt x="110" y="166"/>
                  </a:lnTo>
                  <a:lnTo>
                    <a:pt x="112" y="168"/>
                  </a:lnTo>
                  <a:lnTo>
                    <a:pt x="116" y="168"/>
                  </a:lnTo>
                  <a:lnTo>
                    <a:pt x="119" y="168"/>
                  </a:lnTo>
                  <a:lnTo>
                    <a:pt x="121" y="168"/>
                  </a:lnTo>
                  <a:lnTo>
                    <a:pt x="123" y="166"/>
                  </a:lnTo>
                  <a:lnTo>
                    <a:pt x="125" y="164"/>
                  </a:lnTo>
                  <a:lnTo>
                    <a:pt x="128" y="162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6" name="Freeform 98"/>
            <p:cNvSpPr>
              <a:spLocks/>
            </p:cNvSpPr>
            <p:nvPr/>
          </p:nvSpPr>
          <p:spPr bwMode="auto">
            <a:xfrm>
              <a:off x="3720" y="828"/>
              <a:ext cx="32" cy="29"/>
            </a:xfrm>
            <a:custGeom>
              <a:avLst/>
              <a:gdLst>
                <a:gd name="T0" fmla="*/ 3 w 32"/>
                <a:gd name="T1" fmla="*/ 2 h 29"/>
                <a:gd name="T2" fmla="*/ 5 w 32"/>
                <a:gd name="T3" fmla="*/ 1 h 29"/>
                <a:gd name="T4" fmla="*/ 7 w 32"/>
                <a:gd name="T5" fmla="*/ 0 h 29"/>
                <a:gd name="T6" fmla="*/ 11 w 32"/>
                <a:gd name="T7" fmla="*/ 0 h 29"/>
                <a:gd name="T8" fmla="*/ 15 w 32"/>
                <a:gd name="T9" fmla="*/ 0 h 29"/>
                <a:gd name="T10" fmla="*/ 19 w 32"/>
                <a:gd name="T11" fmla="*/ 1 h 29"/>
                <a:gd name="T12" fmla="*/ 23 w 32"/>
                <a:gd name="T13" fmla="*/ 3 h 29"/>
                <a:gd name="T14" fmla="*/ 27 w 32"/>
                <a:gd name="T15" fmla="*/ 3 h 29"/>
                <a:gd name="T16" fmla="*/ 29 w 32"/>
                <a:gd name="T17" fmla="*/ 6 h 29"/>
                <a:gd name="T18" fmla="*/ 32 w 32"/>
                <a:gd name="T19" fmla="*/ 10 h 29"/>
                <a:gd name="T20" fmla="*/ 32 w 32"/>
                <a:gd name="T21" fmla="*/ 14 h 29"/>
                <a:gd name="T22" fmla="*/ 32 w 32"/>
                <a:gd name="T23" fmla="*/ 17 h 29"/>
                <a:gd name="T24" fmla="*/ 32 w 32"/>
                <a:gd name="T25" fmla="*/ 20 h 29"/>
                <a:gd name="T26" fmla="*/ 30 w 32"/>
                <a:gd name="T27" fmla="*/ 23 h 29"/>
                <a:gd name="T28" fmla="*/ 29 w 32"/>
                <a:gd name="T29" fmla="*/ 25 h 29"/>
                <a:gd name="T30" fmla="*/ 27 w 32"/>
                <a:gd name="T31" fmla="*/ 26 h 29"/>
                <a:gd name="T32" fmla="*/ 24 w 32"/>
                <a:gd name="T33" fmla="*/ 28 h 29"/>
                <a:gd name="T34" fmla="*/ 23 w 32"/>
                <a:gd name="T35" fmla="*/ 29 h 29"/>
                <a:gd name="T36" fmla="*/ 18 w 32"/>
                <a:gd name="T37" fmla="*/ 27 h 29"/>
                <a:gd name="T38" fmla="*/ 16 w 32"/>
                <a:gd name="T39" fmla="*/ 27 h 29"/>
                <a:gd name="T40" fmla="*/ 14 w 32"/>
                <a:gd name="T41" fmla="*/ 27 h 29"/>
                <a:gd name="T42" fmla="*/ 12 w 32"/>
                <a:gd name="T43" fmla="*/ 27 h 29"/>
                <a:gd name="T44" fmla="*/ 9 w 32"/>
                <a:gd name="T45" fmla="*/ 25 h 29"/>
                <a:gd name="T46" fmla="*/ 6 w 32"/>
                <a:gd name="T47" fmla="*/ 24 h 29"/>
                <a:gd name="T48" fmla="*/ 6 w 32"/>
                <a:gd name="T49" fmla="*/ 21 h 29"/>
                <a:gd name="T50" fmla="*/ 3 w 32"/>
                <a:gd name="T51" fmla="*/ 19 h 29"/>
                <a:gd name="T52" fmla="*/ 2 w 32"/>
                <a:gd name="T53" fmla="*/ 16 h 29"/>
                <a:gd name="T54" fmla="*/ 2 w 32"/>
                <a:gd name="T55" fmla="*/ 13 h 29"/>
                <a:gd name="T56" fmla="*/ 0 w 32"/>
                <a:gd name="T57" fmla="*/ 9 h 29"/>
                <a:gd name="T58" fmla="*/ 1 w 32"/>
                <a:gd name="T59" fmla="*/ 6 h 29"/>
                <a:gd name="T60" fmla="*/ 3 w 32"/>
                <a:gd name="T61" fmla="*/ 2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"/>
                <a:gd name="T94" fmla="*/ 0 h 29"/>
                <a:gd name="T95" fmla="*/ 32 w 32"/>
                <a:gd name="T96" fmla="*/ 29 h 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" h="29">
                  <a:moveTo>
                    <a:pt x="3" y="2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29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3" y="29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9" y="25"/>
                  </a:lnTo>
                  <a:lnTo>
                    <a:pt x="6" y="24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7" name="Freeform 97"/>
            <p:cNvSpPr>
              <a:spLocks/>
            </p:cNvSpPr>
            <p:nvPr/>
          </p:nvSpPr>
          <p:spPr bwMode="auto">
            <a:xfrm>
              <a:off x="3801" y="646"/>
              <a:ext cx="73" cy="58"/>
            </a:xfrm>
            <a:custGeom>
              <a:avLst/>
              <a:gdLst>
                <a:gd name="T0" fmla="*/ 42 w 73"/>
                <a:gd name="T1" fmla="*/ 58 h 58"/>
                <a:gd name="T2" fmla="*/ 45 w 73"/>
                <a:gd name="T3" fmla="*/ 58 h 58"/>
                <a:gd name="T4" fmla="*/ 48 w 73"/>
                <a:gd name="T5" fmla="*/ 58 h 58"/>
                <a:gd name="T6" fmla="*/ 50 w 73"/>
                <a:gd name="T7" fmla="*/ 58 h 58"/>
                <a:gd name="T8" fmla="*/ 52 w 73"/>
                <a:gd name="T9" fmla="*/ 56 h 58"/>
                <a:gd name="T10" fmla="*/ 53 w 73"/>
                <a:gd name="T11" fmla="*/ 52 h 58"/>
                <a:gd name="T12" fmla="*/ 54 w 73"/>
                <a:gd name="T13" fmla="*/ 46 h 58"/>
                <a:gd name="T14" fmla="*/ 53 w 73"/>
                <a:gd name="T15" fmla="*/ 41 h 58"/>
                <a:gd name="T16" fmla="*/ 53 w 73"/>
                <a:gd name="T17" fmla="*/ 38 h 58"/>
                <a:gd name="T18" fmla="*/ 53 w 73"/>
                <a:gd name="T19" fmla="*/ 34 h 58"/>
                <a:gd name="T20" fmla="*/ 54 w 73"/>
                <a:gd name="T21" fmla="*/ 30 h 58"/>
                <a:gd name="T22" fmla="*/ 55 w 73"/>
                <a:gd name="T23" fmla="*/ 28 h 58"/>
                <a:gd name="T24" fmla="*/ 59 w 73"/>
                <a:gd name="T25" fmla="*/ 27 h 58"/>
                <a:gd name="T26" fmla="*/ 61 w 73"/>
                <a:gd name="T27" fmla="*/ 27 h 58"/>
                <a:gd name="T28" fmla="*/ 64 w 73"/>
                <a:gd name="T29" fmla="*/ 27 h 58"/>
                <a:gd name="T30" fmla="*/ 65 w 73"/>
                <a:gd name="T31" fmla="*/ 27 h 58"/>
                <a:gd name="T32" fmla="*/ 68 w 73"/>
                <a:gd name="T33" fmla="*/ 27 h 58"/>
                <a:gd name="T34" fmla="*/ 71 w 73"/>
                <a:gd name="T35" fmla="*/ 26 h 58"/>
                <a:gd name="T36" fmla="*/ 73 w 73"/>
                <a:gd name="T37" fmla="*/ 23 h 58"/>
                <a:gd name="T38" fmla="*/ 73 w 73"/>
                <a:gd name="T39" fmla="*/ 20 h 58"/>
                <a:gd name="T40" fmla="*/ 72 w 73"/>
                <a:gd name="T41" fmla="*/ 16 h 58"/>
                <a:gd name="T42" fmla="*/ 69 w 73"/>
                <a:gd name="T43" fmla="*/ 14 h 58"/>
                <a:gd name="T44" fmla="*/ 67 w 73"/>
                <a:gd name="T45" fmla="*/ 11 h 58"/>
                <a:gd name="T46" fmla="*/ 63 w 73"/>
                <a:gd name="T47" fmla="*/ 10 h 58"/>
                <a:gd name="T48" fmla="*/ 61 w 73"/>
                <a:gd name="T49" fmla="*/ 9 h 58"/>
                <a:gd name="T50" fmla="*/ 59 w 73"/>
                <a:gd name="T51" fmla="*/ 7 h 58"/>
                <a:gd name="T52" fmla="*/ 56 w 73"/>
                <a:gd name="T53" fmla="*/ 5 h 58"/>
                <a:gd name="T54" fmla="*/ 53 w 73"/>
                <a:gd name="T55" fmla="*/ 2 h 58"/>
                <a:gd name="T56" fmla="*/ 49 w 73"/>
                <a:gd name="T57" fmla="*/ 1 h 58"/>
                <a:gd name="T58" fmla="*/ 45 w 73"/>
                <a:gd name="T59" fmla="*/ 0 h 58"/>
                <a:gd name="T60" fmla="*/ 43 w 73"/>
                <a:gd name="T61" fmla="*/ 1 h 58"/>
                <a:gd name="T62" fmla="*/ 38 w 73"/>
                <a:gd name="T63" fmla="*/ 1 h 58"/>
                <a:gd name="T64" fmla="*/ 34 w 73"/>
                <a:gd name="T65" fmla="*/ 1 h 58"/>
                <a:gd name="T66" fmla="*/ 30 w 73"/>
                <a:gd name="T67" fmla="*/ 3 h 58"/>
                <a:gd name="T68" fmla="*/ 23 w 73"/>
                <a:gd name="T69" fmla="*/ 4 h 58"/>
                <a:gd name="T70" fmla="*/ 17 w 73"/>
                <a:gd name="T71" fmla="*/ 8 h 58"/>
                <a:gd name="T72" fmla="*/ 9 w 73"/>
                <a:gd name="T73" fmla="*/ 13 h 58"/>
                <a:gd name="T74" fmla="*/ 4 w 73"/>
                <a:gd name="T75" fmla="*/ 16 h 58"/>
                <a:gd name="T76" fmla="*/ 0 w 73"/>
                <a:gd name="T77" fmla="*/ 21 h 58"/>
                <a:gd name="T78" fmla="*/ 0 w 73"/>
                <a:gd name="T79" fmla="*/ 27 h 58"/>
                <a:gd name="T80" fmla="*/ 4 w 73"/>
                <a:gd name="T81" fmla="*/ 30 h 58"/>
                <a:gd name="T82" fmla="*/ 7 w 73"/>
                <a:gd name="T83" fmla="*/ 30 h 58"/>
                <a:gd name="T84" fmla="*/ 11 w 73"/>
                <a:gd name="T85" fmla="*/ 32 h 58"/>
                <a:gd name="T86" fmla="*/ 14 w 73"/>
                <a:gd name="T87" fmla="*/ 32 h 58"/>
                <a:gd name="T88" fmla="*/ 19 w 73"/>
                <a:gd name="T89" fmla="*/ 32 h 58"/>
                <a:gd name="T90" fmla="*/ 23 w 73"/>
                <a:gd name="T91" fmla="*/ 32 h 58"/>
                <a:gd name="T92" fmla="*/ 27 w 73"/>
                <a:gd name="T93" fmla="*/ 34 h 58"/>
                <a:gd name="T94" fmla="*/ 30 w 73"/>
                <a:gd name="T95" fmla="*/ 36 h 58"/>
                <a:gd name="T96" fmla="*/ 32 w 73"/>
                <a:gd name="T97" fmla="*/ 40 h 58"/>
                <a:gd name="T98" fmla="*/ 32 w 73"/>
                <a:gd name="T99" fmla="*/ 42 h 58"/>
                <a:gd name="T100" fmla="*/ 34 w 73"/>
                <a:gd name="T101" fmla="*/ 44 h 58"/>
                <a:gd name="T102" fmla="*/ 36 w 73"/>
                <a:gd name="T103" fmla="*/ 47 h 58"/>
                <a:gd name="T104" fmla="*/ 37 w 73"/>
                <a:gd name="T105" fmla="*/ 51 h 58"/>
                <a:gd name="T106" fmla="*/ 38 w 73"/>
                <a:gd name="T107" fmla="*/ 55 h 58"/>
                <a:gd name="T108" fmla="*/ 42 w 73"/>
                <a:gd name="T109" fmla="*/ 58 h 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3"/>
                <a:gd name="T166" fmla="*/ 0 h 58"/>
                <a:gd name="T167" fmla="*/ 73 w 73"/>
                <a:gd name="T168" fmla="*/ 58 h 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3" h="58">
                  <a:moveTo>
                    <a:pt x="42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2" y="56"/>
                  </a:lnTo>
                  <a:lnTo>
                    <a:pt x="53" y="52"/>
                  </a:lnTo>
                  <a:lnTo>
                    <a:pt x="54" y="46"/>
                  </a:lnTo>
                  <a:lnTo>
                    <a:pt x="53" y="41"/>
                  </a:lnTo>
                  <a:lnTo>
                    <a:pt x="53" y="38"/>
                  </a:lnTo>
                  <a:lnTo>
                    <a:pt x="53" y="34"/>
                  </a:lnTo>
                  <a:lnTo>
                    <a:pt x="54" y="30"/>
                  </a:lnTo>
                  <a:lnTo>
                    <a:pt x="55" y="28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1" y="26"/>
                  </a:lnTo>
                  <a:lnTo>
                    <a:pt x="73" y="23"/>
                  </a:lnTo>
                  <a:lnTo>
                    <a:pt x="73" y="20"/>
                  </a:lnTo>
                  <a:lnTo>
                    <a:pt x="72" y="16"/>
                  </a:lnTo>
                  <a:lnTo>
                    <a:pt x="69" y="14"/>
                  </a:lnTo>
                  <a:lnTo>
                    <a:pt x="67" y="11"/>
                  </a:lnTo>
                  <a:lnTo>
                    <a:pt x="63" y="10"/>
                  </a:lnTo>
                  <a:lnTo>
                    <a:pt x="61" y="9"/>
                  </a:lnTo>
                  <a:lnTo>
                    <a:pt x="59" y="7"/>
                  </a:lnTo>
                  <a:lnTo>
                    <a:pt x="56" y="5"/>
                  </a:lnTo>
                  <a:lnTo>
                    <a:pt x="53" y="2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3" y="4"/>
                  </a:lnTo>
                  <a:lnTo>
                    <a:pt x="17" y="8"/>
                  </a:lnTo>
                  <a:lnTo>
                    <a:pt x="9" y="13"/>
                  </a:lnTo>
                  <a:lnTo>
                    <a:pt x="4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11" y="32"/>
                  </a:lnTo>
                  <a:lnTo>
                    <a:pt x="14" y="32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7" y="34"/>
                  </a:lnTo>
                  <a:lnTo>
                    <a:pt x="30" y="36"/>
                  </a:lnTo>
                  <a:lnTo>
                    <a:pt x="32" y="40"/>
                  </a:lnTo>
                  <a:lnTo>
                    <a:pt x="32" y="42"/>
                  </a:lnTo>
                  <a:lnTo>
                    <a:pt x="34" y="44"/>
                  </a:lnTo>
                  <a:lnTo>
                    <a:pt x="36" y="47"/>
                  </a:lnTo>
                  <a:lnTo>
                    <a:pt x="37" y="51"/>
                  </a:lnTo>
                  <a:lnTo>
                    <a:pt x="38" y="55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AAEB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8" name="Freeform 96"/>
            <p:cNvSpPr>
              <a:spLocks/>
            </p:cNvSpPr>
            <p:nvPr/>
          </p:nvSpPr>
          <p:spPr bwMode="auto">
            <a:xfrm>
              <a:off x="3759" y="594"/>
              <a:ext cx="84" cy="110"/>
            </a:xfrm>
            <a:custGeom>
              <a:avLst/>
              <a:gdLst>
                <a:gd name="T0" fmla="*/ 14 w 84"/>
                <a:gd name="T1" fmla="*/ 51 h 110"/>
                <a:gd name="T2" fmla="*/ 17 w 84"/>
                <a:gd name="T3" fmla="*/ 52 h 110"/>
                <a:gd name="T4" fmla="*/ 21 w 84"/>
                <a:gd name="T5" fmla="*/ 51 h 110"/>
                <a:gd name="T6" fmla="*/ 23 w 84"/>
                <a:gd name="T7" fmla="*/ 51 h 110"/>
                <a:gd name="T8" fmla="*/ 25 w 84"/>
                <a:gd name="T9" fmla="*/ 51 h 110"/>
                <a:gd name="T10" fmla="*/ 28 w 84"/>
                <a:gd name="T11" fmla="*/ 50 h 110"/>
                <a:gd name="T12" fmla="*/ 31 w 84"/>
                <a:gd name="T13" fmla="*/ 49 h 110"/>
                <a:gd name="T14" fmla="*/ 33 w 84"/>
                <a:gd name="T15" fmla="*/ 48 h 110"/>
                <a:gd name="T16" fmla="*/ 36 w 84"/>
                <a:gd name="T17" fmla="*/ 47 h 110"/>
                <a:gd name="T18" fmla="*/ 38 w 84"/>
                <a:gd name="T19" fmla="*/ 46 h 110"/>
                <a:gd name="T20" fmla="*/ 40 w 84"/>
                <a:gd name="T21" fmla="*/ 45 h 110"/>
                <a:gd name="T22" fmla="*/ 43 w 84"/>
                <a:gd name="T23" fmla="*/ 42 h 110"/>
                <a:gd name="T24" fmla="*/ 45 w 84"/>
                <a:gd name="T25" fmla="*/ 41 h 110"/>
                <a:gd name="T26" fmla="*/ 47 w 84"/>
                <a:gd name="T27" fmla="*/ 39 h 110"/>
                <a:gd name="T28" fmla="*/ 48 w 84"/>
                <a:gd name="T29" fmla="*/ 35 h 110"/>
                <a:gd name="T30" fmla="*/ 48 w 84"/>
                <a:gd name="T31" fmla="*/ 33 h 110"/>
                <a:gd name="T32" fmla="*/ 48 w 84"/>
                <a:gd name="T33" fmla="*/ 31 h 110"/>
                <a:gd name="T34" fmla="*/ 48 w 84"/>
                <a:gd name="T35" fmla="*/ 29 h 110"/>
                <a:gd name="T36" fmla="*/ 48 w 84"/>
                <a:gd name="T37" fmla="*/ 24 h 110"/>
                <a:gd name="T38" fmla="*/ 45 w 84"/>
                <a:gd name="T39" fmla="*/ 19 h 110"/>
                <a:gd name="T40" fmla="*/ 42 w 84"/>
                <a:gd name="T41" fmla="*/ 17 h 110"/>
                <a:gd name="T42" fmla="*/ 41 w 84"/>
                <a:gd name="T43" fmla="*/ 15 h 110"/>
                <a:gd name="T44" fmla="*/ 38 w 84"/>
                <a:gd name="T45" fmla="*/ 13 h 110"/>
                <a:gd name="T46" fmla="*/ 35 w 84"/>
                <a:gd name="T47" fmla="*/ 11 h 110"/>
                <a:gd name="T48" fmla="*/ 34 w 84"/>
                <a:gd name="T49" fmla="*/ 8 h 110"/>
                <a:gd name="T50" fmla="*/ 32 w 84"/>
                <a:gd name="T51" fmla="*/ 7 h 110"/>
                <a:gd name="T52" fmla="*/ 30 w 84"/>
                <a:gd name="T53" fmla="*/ 5 h 110"/>
                <a:gd name="T54" fmla="*/ 28 w 84"/>
                <a:gd name="T55" fmla="*/ 3 h 110"/>
                <a:gd name="T56" fmla="*/ 26 w 84"/>
                <a:gd name="T57" fmla="*/ 2 h 110"/>
                <a:gd name="T58" fmla="*/ 23 w 84"/>
                <a:gd name="T59" fmla="*/ 1 h 110"/>
                <a:gd name="T60" fmla="*/ 22 w 84"/>
                <a:gd name="T61" fmla="*/ 1 h 110"/>
                <a:gd name="T62" fmla="*/ 19 w 84"/>
                <a:gd name="T63" fmla="*/ 0 h 110"/>
                <a:gd name="T64" fmla="*/ 18 w 84"/>
                <a:gd name="T65" fmla="*/ 0 h 110"/>
                <a:gd name="T66" fmla="*/ 16 w 84"/>
                <a:gd name="T67" fmla="*/ 0 h 110"/>
                <a:gd name="T68" fmla="*/ 13 w 84"/>
                <a:gd name="T69" fmla="*/ 1 h 110"/>
                <a:gd name="T70" fmla="*/ 12 w 84"/>
                <a:gd name="T71" fmla="*/ 1 h 110"/>
                <a:gd name="T72" fmla="*/ 10 w 84"/>
                <a:gd name="T73" fmla="*/ 1 h 110"/>
                <a:gd name="T74" fmla="*/ 7 w 84"/>
                <a:gd name="T75" fmla="*/ 3 h 110"/>
                <a:gd name="T76" fmla="*/ 5 w 84"/>
                <a:gd name="T77" fmla="*/ 5 h 110"/>
                <a:gd name="T78" fmla="*/ 3 w 84"/>
                <a:gd name="T79" fmla="*/ 6 h 110"/>
                <a:gd name="T80" fmla="*/ 2 w 84"/>
                <a:gd name="T81" fmla="*/ 8 h 110"/>
                <a:gd name="T82" fmla="*/ 1 w 84"/>
                <a:gd name="T83" fmla="*/ 11 h 110"/>
                <a:gd name="T84" fmla="*/ 1 w 84"/>
                <a:gd name="T85" fmla="*/ 14 h 110"/>
                <a:gd name="T86" fmla="*/ 0 w 84"/>
                <a:gd name="T87" fmla="*/ 20 h 110"/>
                <a:gd name="T88" fmla="*/ 0 w 84"/>
                <a:gd name="T89" fmla="*/ 23 h 110"/>
                <a:gd name="T90" fmla="*/ 0 w 84"/>
                <a:gd name="T91" fmla="*/ 26 h 110"/>
                <a:gd name="T92" fmla="*/ 0 w 84"/>
                <a:gd name="T93" fmla="*/ 30 h 110"/>
                <a:gd name="T94" fmla="*/ 1 w 84"/>
                <a:gd name="T95" fmla="*/ 33 h 110"/>
                <a:gd name="T96" fmla="*/ 2 w 84"/>
                <a:gd name="T97" fmla="*/ 37 h 110"/>
                <a:gd name="T98" fmla="*/ 3 w 84"/>
                <a:gd name="T99" fmla="*/ 40 h 110"/>
                <a:gd name="T100" fmla="*/ 4 w 84"/>
                <a:gd name="T101" fmla="*/ 43 h 110"/>
                <a:gd name="T102" fmla="*/ 5 w 84"/>
                <a:gd name="T103" fmla="*/ 45 h 110"/>
                <a:gd name="T104" fmla="*/ 7 w 84"/>
                <a:gd name="T105" fmla="*/ 47 h 110"/>
                <a:gd name="T106" fmla="*/ 9 w 84"/>
                <a:gd name="T107" fmla="*/ 49 h 110"/>
                <a:gd name="T108" fmla="*/ 12 w 84"/>
                <a:gd name="T109" fmla="*/ 50 h 110"/>
                <a:gd name="T110" fmla="*/ 84 w 84"/>
                <a:gd name="T111" fmla="*/ 110 h 1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4"/>
                <a:gd name="T169" fmla="*/ 0 h 110"/>
                <a:gd name="T170" fmla="*/ 84 w 84"/>
                <a:gd name="T171" fmla="*/ 110 h 1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4" h="110">
                  <a:moveTo>
                    <a:pt x="14" y="51"/>
                  </a:moveTo>
                  <a:lnTo>
                    <a:pt x="17" y="52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8" y="50"/>
                  </a:lnTo>
                  <a:lnTo>
                    <a:pt x="31" y="49"/>
                  </a:lnTo>
                  <a:lnTo>
                    <a:pt x="33" y="48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40" y="45"/>
                  </a:lnTo>
                  <a:lnTo>
                    <a:pt x="43" y="42"/>
                  </a:lnTo>
                  <a:lnTo>
                    <a:pt x="45" y="41"/>
                  </a:lnTo>
                  <a:lnTo>
                    <a:pt x="47" y="39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4" y="8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3" y="40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84" y="1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9" name="Freeform 95"/>
            <p:cNvSpPr>
              <a:spLocks/>
            </p:cNvSpPr>
            <p:nvPr/>
          </p:nvSpPr>
          <p:spPr bwMode="auto">
            <a:xfrm>
              <a:off x="799" y="1122"/>
              <a:ext cx="182" cy="132"/>
            </a:xfrm>
            <a:custGeom>
              <a:avLst/>
              <a:gdLst>
                <a:gd name="T0" fmla="*/ 3 w 182"/>
                <a:gd name="T1" fmla="*/ 33 h 132"/>
                <a:gd name="T2" fmla="*/ 0 w 182"/>
                <a:gd name="T3" fmla="*/ 30 h 132"/>
                <a:gd name="T4" fmla="*/ 0 w 182"/>
                <a:gd name="T5" fmla="*/ 26 h 132"/>
                <a:gd name="T6" fmla="*/ 2 w 182"/>
                <a:gd name="T7" fmla="*/ 20 h 132"/>
                <a:gd name="T8" fmla="*/ 3 w 182"/>
                <a:gd name="T9" fmla="*/ 17 h 132"/>
                <a:gd name="T10" fmla="*/ 6 w 182"/>
                <a:gd name="T11" fmla="*/ 12 h 132"/>
                <a:gd name="T12" fmla="*/ 9 w 182"/>
                <a:gd name="T13" fmla="*/ 7 h 132"/>
                <a:gd name="T14" fmla="*/ 13 w 182"/>
                <a:gd name="T15" fmla="*/ 5 h 132"/>
                <a:gd name="T16" fmla="*/ 15 w 182"/>
                <a:gd name="T17" fmla="*/ 2 h 132"/>
                <a:gd name="T18" fmla="*/ 21 w 182"/>
                <a:gd name="T19" fmla="*/ 1 h 132"/>
                <a:gd name="T20" fmla="*/ 26 w 182"/>
                <a:gd name="T21" fmla="*/ 0 h 132"/>
                <a:gd name="T22" fmla="*/ 31 w 182"/>
                <a:gd name="T23" fmla="*/ 0 h 132"/>
                <a:gd name="T24" fmla="*/ 36 w 182"/>
                <a:gd name="T25" fmla="*/ 0 h 132"/>
                <a:gd name="T26" fmla="*/ 42 w 182"/>
                <a:gd name="T27" fmla="*/ 1 h 132"/>
                <a:gd name="T28" fmla="*/ 51 w 182"/>
                <a:gd name="T29" fmla="*/ 1 h 132"/>
                <a:gd name="T30" fmla="*/ 58 w 182"/>
                <a:gd name="T31" fmla="*/ 2 h 132"/>
                <a:gd name="T32" fmla="*/ 67 w 182"/>
                <a:gd name="T33" fmla="*/ 5 h 132"/>
                <a:gd name="T34" fmla="*/ 73 w 182"/>
                <a:gd name="T35" fmla="*/ 6 h 132"/>
                <a:gd name="T36" fmla="*/ 79 w 182"/>
                <a:gd name="T37" fmla="*/ 10 h 132"/>
                <a:gd name="T38" fmla="*/ 85 w 182"/>
                <a:gd name="T39" fmla="*/ 12 h 132"/>
                <a:gd name="T40" fmla="*/ 91 w 182"/>
                <a:gd name="T41" fmla="*/ 14 h 132"/>
                <a:gd name="T42" fmla="*/ 95 w 182"/>
                <a:gd name="T43" fmla="*/ 17 h 132"/>
                <a:gd name="T44" fmla="*/ 102 w 182"/>
                <a:gd name="T45" fmla="*/ 20 h 132"/>
                <a:gd name="T46" fmla="*/ 109 w 182"/>
                <a:gd name="T47" fmla="*/ 21 h 132"/>
                <a:gd name="T48" fmla="*/ 120 w 182"/>
                <a:gd name="T49" fmla="*/ 22 h 132"/>
                <a:gd name="T50" fmla="*/ 129 w 182"/>
                <a:gd name="T51" fmla="*/ 22 h 132"/>
                <a:gd name="T52" fmla="*/ 141 w 182"/>
                <a:gd name="T53" fmla="*/ 22 h 132"/>
                <a:gd name="T54" fmla="*/ 148 w 182"/>
                <a:gd name="T55" fmla="*/ 22 h 132"/>
                <a:gd name="T56" fmla="*/ 156 w 182"/>
                <a:gd name="T57" fmla="*/ 24 h 132"/>
                <a:gd name="T58" fmla="*/ 160 w 182"/>
                <a:gd name="T59" fmla="*/ 25 h 132"/>
                <a:gd name="T60" fmla="*/ 165 w 182"/>
                <a:gd name="T61" fmla="*/ 27 h 132"/>
                <a:gd name="T62" fmla="*/ 170 w 182"/>
                <a:gd name="T63" fmla="*/ 33 h 132"/>
                <a:gd name="T64" fmla="*/ 173 w 182"/>
                <a:gd name="T65" fmla="*/ 37 h 132"/>
                <a:gd name="T66" fmla="*/ 177 w 182"/>
                <a:gd name="T67" fmla="*/ 43 h 132"/>
                <a:gd name="T68" fmla="*/ 180 w 182"/>
                <a:gd name="T69" fmla="*/ 49 h 132"/>
                <a:gd name="T70" fmla="*/ 182 w 182"/>
                <a:gd name="T71" fmla="*/ 54 h 132"/>
                <a:gd name="T72" fmla="*/ 182 w 182"/>
                <a:gd name="T73" fmla="*/ 60 h 132"/>
                <a:gd name="T74" fmla="*/ 179 w 182"/>
                <a:gd name="T75" fmla="*/ 67 h 132"/>
                <a:gd name="T76" fmla="*/ 179 w 182"/>
                <a:gd name="T77" fmla="*/ 75 h 132"/>
                <a:gd name="T78" fmla="*/ 175 w 182"/>
                <a:gd name="T79" fmla="*/ 79 h 132"/>
                <a:gd name="T80" fmla="*/ 173 w 182"/>
                <a:gd name="T81" fmla="*/ 86 h 132"/>
                <a:gd name="T82" fmla="*/ 173 w 182"/>
                <a:gd name="T83" fmla="*/ 91 h 132"/>
                <a:gd name="T84" fmla="*/ 175 w 182"/>
                <a:gd name="T85" fmla="*/ 97 h 132"/>
                <a:gd name="T86" fmla="*/ 176 w 182"/>
                <a:gd name="T87" fmla="*/ 105 h 132"/>
                <a:gd name="T88" fmla="*/ 173 w 182"/>
                <a:gd name="T89" fmla="*/ 109 h 132"/>
                <a:gd name="T90" fmla="*/ 171 w 182"/>
                <a:gd name="T91" fmla="*/ 110 h 132"/>
                <a:gd name="T92" fmla="*/ 169 w 182"/>
                <a:gd name="T93" fmla="*/ 115 h 132"/>
                <a:gd name="T94" fmla="*/ 169 w 182"/>
                <a:gd name="T95" fmla="*/ 121 h 132"/>
                <a:gd name="T96" fmla="*/ 169 w 182"/>
                <a:gd name="T97" fmla="*/ 128 h 132"/>
                <a:gd name="T98" fmla="*/ 166 w 182"/>
                <a:gd name="T99" fmla="*/ 132 h 1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2"/>
                <a:gd name="T151" fmla="*/ 0 h 132"/>
                <a:gd name="T152" fmla="*/ 182 w 182"/>
                <a:gd name="T153" fmla="*/ 132 h 1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2" h="132">
                  <a:moveTo>
                    <a:pt x="4" y="35"/>
                  </a:moveTo>
                  <a:lnTo>
                    <a:pt x="3" y="33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8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6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8" y="2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70" y="6"/>
                  </a:lnTo>
                  <a:lnTo>
                    <a:pt x="73" y="6"/>
                  </a:lnTo>
                  <a:lnTo>
                    <a:pt x="76" y="8"/>
                  </a:lnTo>
                  <a:lnTo>
                    <a:pt x="79" y="10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8" y="13"/>
                  </a:lnTo>
                  <a:lnTo>
                    <a:pt x="91" y="14"/>
                  </a:lnTo>
                  <a:lnTo>
                    <a:pt x="94" y="16"/>
                  </a:lnTo>
                  <a:lnTo>
                    <a:pt x="95" y="17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9" y="21"/>
                  </a:lnTo>
                  <a:lnTo>
                    <a:pt x="115" y="22"/>
                  </a:lnTo>
                  <a:lnTo>
                    <a:pt x="120" y="22"/>
                  </a:lnTo>
                  <a:lnTo>
                    <a:pt x="123" y="22"/>
                  </a:lnTo>
                  <a:lnTo>
                    <a:pt x="129" y="22"/>
                  </a:lnTo>
                  <a:lnTo>
                    <a:pt x="135" y="22"/>
                  </a:lnTo>
                  <a:lnTo>
                    <a:pt x="141" y="22"/>
                  </a:lnTo>
                  <a:lnTo>
                    <a:pt x="145" y="22"/>
                  </a:lnTo>
                  <a:lnTo>
                    <a:pt x="148" y="22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0" y="25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30"/>
                  </a:lnTo>
                  <a:lnTo>
                    <a:pt x="170" y="33"/>
                  </a:lnTo>
                  <a:lnTo>
                    <a:pt x="171" y="36"/>
                  </a:lnTo>
                  <a:lnTo>
                    <a:pt x="173" y="37"/>
                  </a:lnTo>
                  <a:lnTo>
                    <a:pt x="175" y="41"/>
                  </a:lnTo>
                  <a:lnTo>
                    <a:pt x="177" y="43"/>
                  </a:lnTo>
                  <a:lnTo>
                    <a:pt x="178" y="47"/>
                  </a:lnTo>
                  <a:lnTo>
                    <a:pt x="180" y="49"/>
                  </a:lnTo>
                  <a:lnTo>
                    <a:pt x="181" y="52"/>
                  </a:lnTo>
                  <a:lnTo>
                    <a:pt x="182" y="54"/>
                  </a:lnTo>
                  <a:lnTo>
                    <a:pt x="182" y="57"/>
                  </a:lnTo>
                  <a:lnTo>
                    <a:pt x="182" y="60"/>
                  </a:lnTo>
                  <a:lnTo>
                    <a:pt x="182" y="64"/>
                  </a:lnTo>
                  <a:lnTo>
                    <a:pt x="179" y="67"/>
                  </a:lnTo>
                  <a:lnTo>
                    <a:pt x="179" y="71"/>
                  </a:lnTo>
                  <a:lnTo>
                    <a:pt x="179" y="75"/>
                  </a:lnTo>
                  <a:lnTo>
                    <a:pt x="177" y="78"/>
                  </a:lnTo>
                  <a:lnTo>
                    <a:pt x="175" y="79"/>
                  </a:lnTo>
                  <a:lnTo>
                    <a:pt x="174" y="81"/>
                  </a:lnTo>
                  <a:lnTo>
                    <a:pt x="173" y="86"/>
                  </a:lnTo>
                  <a:lnTo>
                    <a:pt x="173" y="89"/>
                  </a:lnTo>
                  <a:lnTo>
                    <a:pt x="173" y="91"/>
                  </a:lnTo>
                  <a:lnTo>
                    <a:pt x="174" y="94"/>
                  </a:lnTo>
                  <a:lnTo>
                    <a:pt x="175" y="97"/>
                  </a:lnTo>
                  <a:lnTo>
                    <a:pt x="176" y="101"/>
                  </a:lnTo>
                  <a:lnTo>
                    <a:pt x="176" y="105"/>
                  </a:lnTo>
                  <a:lnTo>
                    <a:pt x="175" y="107"/>
                  </a:lnTo>
                  <a:lnTo>
                    <a:pt x="173" y="109"/>
                  </a:lnTo>
                  <a:lnTo>
                    <a:pt x="172" y="110"/>
                  </a:lnTo>
                  <a:lnTo>
                    <a:pt x="171" y="110"/>
                  </a:lnTo>
                  <a:lnTo>
                    <a:pt x="170" y="113"/>
                  </a:lnTo>
                  <a:lnTo>
                    <a:pt x="169" y="115"/>
                  </a:lnTo>
                  <a:lnTo>
                    <a:pt x="169" y="116"/>
                  </a:lnTo>
                  <a:lnTo>
                    <a:pt x="169" y="121"/>
                  </a:lnTo>
                  <a:lnTo>
                    <a:pt x="169" y="125"/>
                  </a:lnTo>
                  <a:lnTo>
                    <a:pt x="169" y="128"/>
                  </a:lnTo>
                  <a:lnTo>
                    <a:pt x="167" y="129"/>
                  </a:lnTo>
                  <a:lnTo>
                    <a:pt x="166" y="132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0" name="Freeform 94"/>
            <p:cNvSpPr>
              <a:spLocks/>
            </p:cNvSpPr>
            <p:nvPr/>
          </p:nvSpPr>
          <p:spPr bwMode="auto">
            <a:xfrm>
              <a:off x="1091" y="1205"/>
              <a:ext cx="187" cy="103"/>
            </a:xfrm>
            <a:custGeom>
              <a:avLst/>
              <a:gdLst>
                <a:gd name="T0" fmla="*/ 27 w 187"/>
                <a:gd name="T1" fmla="*/ 60 h 103"/>
                <a:gd name="T2" fmla="*/ 19 w 187"/>
                <a:gd name="T3" fmla="*/ 59 h 103"/>
                <a:gd name="T4" fmla="*/ 14 w 187"/>
                <a:gd name="T5" fmla="*/ 57 h 103"/>
                <a:gd name="T6" fmla="*/ 10 w 187"/>
                <a:gd name="T7" fmla="*/ 54 h 103"/>
                <a:gd name="T8" fmla="*/ 5 w 187"/>
                <a:gd name="T9" fmla="*/ 49 h 103"/>
                <a:gd name="T10" fmla="*/ 1 w 187"/>
                <a:gd name="T11" fmla="*/ 42 h 103"/>
                <a:gd name="T12" fmla="*/ 0 w 187"/>
                <a:gd name="T13" fmla="*/ 34 h 103"/>
                <a:gd name="T14" fmla="*/ 3 w 187"/>
                <a:gd name="T15" fmla="*/ 27 h 103"/>
                <a:gd name="T16" fmla="*/ 7 w 187"/>
                <a:gd name="T17" fmla="*/ 21 h 103"/>
                <a:gd name="T18" fmla="*/ 13 w 187"/>
                <a:gd name="T19" fmla="*/ 17 h 103"/>
                <a:gd name="T20" fmla="*/ 21 w 187"/>
                <a:gd name="T21" fmla="*/ 12 h 103"/>
                <a:gd name="T22" fmla="*/ 31 w 187"/>
                <a:gd name="T23" fmla="*/ 6 h 103"/>
                <a:gd name="T24" fmla="*/ 36 w 187"/>
                <a:gd name="T25" fmla="*/ 2 h 103"/>
                <a:gd name="T26" fmla="*/ 43 w 187"/>
                <a:gd name="T27" fmla="*/ 0 h 103"/>
                <a:gd name="T28" fmla="*/ 48 w 187"/>
                <a:gd name="T29" fmla="*/ 0 h 103"/>
                <a:gd name="T30" fmla="*/ 56 w 187"/>
                <a:gd name="T31" fmla="*/ 0 h 103"/>
                <a:gd name="T32" fmla="*/ 63 w 187"/>
                <a:gd name="T33" fmla="*/ 3 h 103"/>
                <a:gd name="T34" fmla="*/ 68 w 187"/>
                <a:gd name="T35" fmla="*/ 6 h 103"/>
                <a:gd name="T36" fmla="*/ 74 w 187"/>
                <a:gd name="T37" fmla="*/ 5 h 103"/>
                <a:gd name="T38" fmla="*/ 79 w 187"/>
                <a:gd name="T39" fmla="*/ 2 h 103"/>
                <a:gd name="T40" fmla="*/ 90 w 187"/>
                <a:gd name="T41" fmla="*/ 1 h 103"/>
                <a:gd name="T42" fmla="*/ 98 w 187"/>
                <a:gd name="T43" fmla="*/ 4 h 103"/>
                <a:gd name="T44" fmla="*/ 104 w 187"/>
                <a:gd name="T45" fmla="*/ 4 h 103"/>
                <a:gd name="T46" fmla="*/ 114 w 187"/>
                <a:gd name="T47" fmla="*/ 4 h 103"/>
                <a:gd name="T48" fmla="*/ 124 w 187"/>
                <a:gd name="T49" fmla="*/ 4 h 103"/>
                <a:gd name="T50" fmla="*/ 133 w 187"/>
                <a:gd name="T51" fmla="*/ 6 h 103"/>
                <a:gd name="T52" fmla="*/ 141 w 187"/>
                <a:gd name="T53" fmla="*/ 8 h 103"/>
                <a:gd name="T54" fmla="*/ 148 w 187"/>
                <a:gd name="T55" fmla="*/ 9 h 103"/>
                <a:gd name="T56" fmla="*/ 157 w 187"/>
                <a:gd name="T57" fmla="*/ 12 h 103"/>
                <a:gd name="T58" fmla="*/ 163 w 187"/>
                <a:gd name="T59" fmla="*/ 16 h 103"/>
                <a:gd name="T60" fmla="*/ 171 w 187"/>
                <a:gd name="T61" fmla="*/ 20 h 103"/>
                <a:gd name="T62" fmla="*/ 180 w 187"/>
                <a:gd name="T63" fmla="*/ 24 h 103"/>
                <a:gd name="T64" fmla="*/ 183 w 187"/>
                <a:gd name="T65" fmla="*/ 27 h 103"/>
                <a:gd name="T66" fmla="*/ 185 w 187"/>
                <a:gd name="T67" fmla="*/ 33 h 103"/>
                <a:gd name="T68" fmla="*/ 186 w 187"/>
                <a:gd name="T69" fmla="*/ 39 h 103"/>
                <a:gd name="T70" fmla="*/ 186 w 187"/>
                <a:gd name="T71" fmla="*/ 46 h 103"/>
                <a:gd name="T72" fmla="*/ 185 w 187"/>
                <a:gd name="T73" fmla="*/ 54 h 103"/>
                <a:gd name="T74" fmla="*/ 187 w 187"/>
                <a:gd name="T75" fmla="*/ 60 h 103"/>
                <a:gd name="T76" fmla="*/ 183 w 187"/>
                <a:gd name="T77" fmla="*/ 69 h 103"/>
                <a:gd name="T78" fmla="*/ 182 w 187"/>
                <a:gd name="T79" fmla="*/ 75 h 103"/>
                <a:gd name="T80" fmla="*/ 179 w 187"/>
                <a:gd name="T81" fmla="*/ 80 h 103"/>
                <a:gd name="T82" fmla="*/ 175 w 187"/>
                <a:gd name="T83" fmla="*/ 86 h 103"/>
                <a:gd name="T84" fmla="*/ 171 w 187"/>
                <a:gd name="T85" fmla="*/ 90 h 103"/>
                <a:gd name="T86" fmla="*/ 165 w 187"/>
                <a:gd name="T87" fmla="*/ 95 h 103"/>
                <a:gd name="T88" fmla="*/ 162 w 187"/>
                <a:gd name="T89" fmla="*/ 99 h 103"/>
                <a:gd name="T90" fmla="*/ 159 w 187"/>
                <a:gd name="T91" fmla="*/ 102 h 103"/>
                <a:gd name="T92" fmla="*/ 154 w 187"/>
                <a:gd name="T93" fmla="*/ 102 h 1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"/>
                <a:gd name="T142" fmla="*/ 0 h 103"/>
                <a:gd name="T143" fmla="*/ 187 w 187"/>
                <a:gd name="T144" fmla="*/ 103 h 1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" h="103">
                  <a:moveTo>
                    <a:pt x="29" y="60"/>
                  </a:moveTo>
                  <a:lnTo>
                    <a:pt x="27" y="60"/>
                  </a:lnTo>
                  <a:lnTo>
                    <a:pt x="22" y="60"/>
                  </a:lnTo>
                  <a:lnTo>
                    <a:pt x="19" y="59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10" y="54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2" y="46"/>
                  </a:lnTo>
                  <a:lnTo>
                    <a:pt x="1" y="42"/>
                  </a:lnTo>
                  <a:lnTo>
                    <a:pt x="1" y="3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1" y="12"/>
                  </a:lnTo>
                  <a:lnTo>
                    <a:pt x="27" y="9"/>
                  </a:lnTo>
                  <a:lnTo>
                    <a:pt x="31" y="6"/>
                  </a:lnTo>
                  <a:lnTo>
                    <a:pt x="33" y="3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9" y="2"/>
                  </a:lnTo>
                  <a:lnTo>
                    <a:pt x="63" y="3"/>
                  </a:lnTo>
                  <a:lnTo>
                    <a:pt x="65" y="4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5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2" y="2"/>
                  </a:lnTo>
                  <a:lnTo>
                    <a:pt x="98" y="4"/>
                  </a:lnTo>
                  <a:lnTo>
                    <a:pt x="101" y="4"/>
                  </a:lnTo>
                  <a:lnTo>
                    <a:pt x="104" y="4"/>
                  </a:lnTo>
                  <a:lnTo>
                    <a:pt x="111" y="4"/>
                  </a:lnTo>
                  <a:lnTo>
                    <a:pt x="114" y="4"/>
                  </a:lnTo>
                  <a:lnTo>
                    <a:pt x="117" y="4"/>
                  </a:lnTo>
                  <a:lnTo>
                    <a:pt x="124" y="4"/>
                  </a:lnTo>
                  <a:lnTo>
                    <a:pt x="128" y="6"/>
                  </a:lnTo>
                  <a:lnTo>
                    <a:pt x="133" y="6"/>
                  </a:lnTo>
                  <a:lnTo>
                    <a:pt x="136" y="7"/>
                  </a:lnTo>
                  <a:lnTo>
                    <a:pt x="141" y="8"/>
                  </a:lnTo>
                  <a:lnTo>
                    <a:pt x="144" y="9"/>
                  </a:lnTo>
                  <a:lnTo>
                    <a:pt x="148" y="9"/>
                  </a:lnTo>
                  <a:lnTo>
                    <a:pt x="155" y="12"/>
                  </a:lnTo>
                  <a:lnTo>
                    <a:pt x="157" y="12"/>
                  </a:lnTo>
                  <a:lnTo>
                    <a:pt x="160" y="13"/>
                  </a:lnTo>
                  <a:lnTo>
                    <a:pt x="163" y="16"/>
                  </a:lnTo>
                  <a:lnTo>
                    <a:pt x="164" y="17"/>
                  </a:lnTo>
                  <a:lnTo>
                    <a:pt x="171" y="20"/>
                  </a:lnTo>
                  <a:lnTo>
                    <a:pt x="178" y="22"/>
                  </a:lnTo>
                  <a:lnTo>
                    <a:pt x="180" y="24"/>
                  </a:lnTo>
                  <a:lnTo>
                    <a:pt x="182" y="26"/>
                  </a:lnTo>
                  <a:lnTo>
                    <a:pt x="183" y="27"/>
                  </a:lnTo>
                  <a:lnTo>
                    <a:pt x="185" y="31"/>
                  </a:lnTo>
                  <a:lnTo>
                    <a:pt x="185" y="33"/>
                  </a:lnTo>
                  <a:lnTo>
                    <a:pt x="185" y="34"/>
                  </a:lnTo>
                  <a:lnTo>
                    <a:pt x="186" y="39"/>
                  </a:lnTo>
                  <a:lnTo>
                    <a:pt x="186" y="42"/>
                  </a:lnTo>
                  <a:lnTo>
                    <a:pt x="186" y="46"/>
                  </a:lnTo>
                  <a:lnTo>
                    <a:pt x="186" y="48"/>
                  </a:lnTo>
                  <a:lnTo>
                    <a:pt x="185" y="54"/>
                  </a:lnTo>
                  <a:lnTo>
                    <a:pt x="187" y="57"/>
                  </a:lnTo>
                  <a:lnTo>
                    <a:pt x="187" y="60"/>
                  </a:lnTo>
                  <a:lnTo>
                    <a:pt x="185" y="63"/>
                  </a:lnTo>
                  <a:lnTo>
                    <a:pt x="183" y="69"/>
                  </a:lnTo>
                  <a:lnTo>
                    <a:pt x="182" y="71"/>
                  </a:lnTo>
                  <a:lnTo>
                    <a:pt x="182" y="75"/>
                  </a:lnTo>
                  <a:lnTo>
                    <a:pt x="180" y="78"/>
                  </a:lnTo>
                  <a:lnTo>
                    <a:pt x="179" y="80"/>
                  </a:lnTo>
                  <a:lnTo>
                    <a:pt x="176" y="85"/>
                  </a:lnTo>
                  <a:lnTo>
                    <a:pt x="175" y="86"/>
                  </a:lnTo>
                  <a:lnTo>
                    <a:pt x="173" y="88"/>
                  </a:lnTo>
                  <a:lnTo>
                    <a:pt x="171" y="90"/>
                  </a:lnTo>
                  <a:lnTo>
                    <a:pt x="167" y="93"/>
                  </a:lnTo>
                  <a:lnTo>
                    <a:pt x="165" y="95"/>
                  </a:lnTo>
                  <a:lnTo>
                    <a:pt x="164" y="96"/>
                  </a:lnTo>
                  <a:lnTo>
                    <a:pt x="162" y="99"/>
                  </a:lnTo>
                  <a:lnTo>
                    <a:pt x="162" y="100"/>
                  </a:lnTo>
                  <a:lnTo>
                    <a:pt x="159" y="102"/>
                  </a:lnTo>
                  <a:lnTo>
                    <a:pt x="158" y="103"/>
                  </a:lnTo>
                  <a:lnTo>
                    <a:pt x="154" y="102"/>
                  </a:lnTo>
                  <a:lnTo>
                    <a:pt x="29" y="60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1" name="Freeform 93"/>
            <p:cNvSpPr>
              <a:spLocks/>
            </p:cNvSpPr>
            <p:nvPr/>
          </p:nvSpPr>
          <p:spPr bwMode="auto">
            <a:xfrm>
              <a:off x="774" y="1434"/>
              <a:ext cx="62" cy="99"/>
            </a:xfrm>
            <a:custGeom>
              <a:avLst/>
              <a:gdLst>
                <a:gd name="T0" fmla="*/ 6 w 62"/>
                <a:gd name="T1" fmla="*/ 34 h 99"/>
                <a:gd name="T2" fmla="*/ 8 w 62"/>
                <a:gd name="T3" fmla="*/ 29 h 99"/>
                <a:gd name="T4" fmla="*/ 8 w 62"/>
                <a:gd name="T5" fmla="*/ 25 h 99"/>
                <a:gd name="T6" fmla="*/ 11 w 62"/>
                <a:gd name="T7" fmla="*/ 19 h 99"/>
                <a:gd name="T8" fmla="*/ 12 w 62"/>
                <a:gd name="T9" fmla="*/ 15 h 99"/>
                <a:gd name="T10" fmla="*/ 15 w 62"/>
                <a:gd name="T11" fmla="*/ 13 h 99"/>
                <a:gd name="T12" fmla="*/ 21 w 62"/>
                <a:gd name="T13" fmla="*/ 10 h 99"/>
                <a:gd name="T14" fmla="*/ 27 w 62"/>
                <a:gd name="T15" fmla="*/ 6 h 99"/>
                <a:gd name="T16" fmla="*/ 32 w 62"/>
                <a:gd name="T17" fmla="*/ 2 h 99"/>
                <a:gd name="T18" fmla="*/ 42 w 62"/>
                <a:gd name="T19" fmla="*/ 0 h 99"/>
                <a:gd name="T20" fmla="*/ 46 w 62"/>
                <a:gd name="T21" fmla="*/ 0 h 99"/>
                <a:gd name="T22" fmla="*/ 52 w 62"/>
                <a:gd name="T23" fmla="*/ 3 h 99"/>
                <a:gd name="T24" fmla="*/ 56 w 62"/>
                <a:gd name="T25" fmla="*/ 8 h 99"/>
                <a:gd name="T26" fmla="*/ 58 w 62"/>
                <a:gd name="T27" fmla="*/ 12 h 99"/>
                <a:gd name="T28" fmla="*/ 62 w 62"/>
                <a:gd name="T29" fmla="*/ 18 h 99"/>
                <a:gd name="T30" fmla="*/ 62 w 62"/>
                <a:gd name="T31" fmla="*/ 23 h 99"/>
                <a:gd name="T32" fmla="*/ 59 w 62"/>
                <a:gd name="T33" fmla="*/ 29 h 99"/>
                <a:gd name="T34" fmla="*/ 55 w 62"/>
                <a:gd name="T35" fmla="*/ 38 h 99"/>
                <a:gd name="T36" fmla="*/ 55 w 62"/>
                <a:gd name="T37" fmla="*/ 45 h 99"/>
                <a:gd name="T38" fmla="*/ 55 w 62"/>
                <a:gd name="T39" fmla="*/ 53 h 99"/>
                <a:gd name="T40" fmla="*/ 56 w 62"/>
                <a:gd name="T41" fmla="*/ 57 h 99"/>
                <a:gd name="T42" fmla="*/ 56 w 62"/>
                <a:gd name="T43" fmla="*/ 62 h 99"/>
                <a:gd name="T44" fmla="*/ 56 w 62"/>
                <a:gd name="T45" fmla="*/ 71 h 99"/>
                <a:gd name="T46" fmla="*/ 56 w 62"/>
                <a:gd name="T47" fmla="*/ 78 h 99"/>
                <a:gd name="T48" fmla="*/ 55 w 62"/>
                <a:gd name="T49" fmla="*/ 85 h 99"/>
                <a:gd name="T50" fmla="*/ 53 w 62"/>
                <a:gd name="T51" fmla="*/ 89 h 99"/>
                <a:gd name="T52" fmla="*/ 50 w 62"/>
                <a:gd name="T53" fmla="*/ 92 h 99"/>
                <a:gd name="T54" fmla="*/ 46 w 62"/>
                <a:gd name="T55" fmla="*/ 95 h 99"/>
                <a:gd name="T56" fmla="*/ 40 w 62"/>
                <a:gd name="T57" fmla="*/ 96 h 99"/>
                <a:gd name="T58" fmla="*/ 34 w 62"/>
                <a:gd name="T59" fmla="*/ 99 h 99"/>
                <a:gd name="T60" fmla="*/ 28 w 62"/>
                <a:gd name="T61" fmla="*/ 99 h 99"/>
                <a:gd name="T62" fmla="*/ 21 w 62"/>
                <a:gd name="T63" fmla="*/ 97 h 99"/>
                <a:gd name="T64" fmla="*/ 17 w 62"/>
                <a:gd name="T65" fmla="*/ 96 h 99"/>
                <a:gd name="T66" fmla="*/ 12 w 62"/>
                <a:gd name="T67" fmla="*/ 91 h 99"/>
                <a:gd name="T68" fmla="*/ 8 w 62"/>
                <a:gd name="T69" fmla="*/ 87 h 99"/>
                <a:gd name="T70" fmla="*/ 4 w 62"/>
                <a:gd name="T71" fmla="*/ 83 h 99"/>
                <a:gd name="T72" fmla="*/ 2 w 62"/>
                <a:gd name="T73" fmla="*/ 77 h 99"/>
                <a:gd name="T74" fmla="*/ 1 w 62"/>
                <a:gd name="T75" fmla="*/ 72 h 99"/>
                <a:gd name="T76" fmla="*/ 1 w 62"/>
                <a:gd name="T77" fmla="*/ 63 h 99"/>
                <a:gd name="T78" fmla="*/ 0 w 62"/>
                <a:gd name="T79" fmla="*/ 58 h 99"/>
                <a:gd name="T80" fmla="*/ 0 w 62"/>
                <a:gd name="T81" fmla="*/ 53 h 99"/>
                <a:gd name="T82" fmla="*/ 0 w 62"/>
                <a:gd name="T83" fmla="*/ 49 h 99"/>
                <a:gd name="T84" fmla="*/ 2 w 62"/>
                <a:gd name="T85" fmla="*/ 46 h 99"/>
                <a:gd name="T86" fmla="*/ 3 w 62"/>
                <a:gd name="T87" fmla="*/ 42 h 99"/>
                <a:gd name="T88" fmla="*/ 6 w 62"/>
                <a:gd name="T89" fmla="*/ 36 h 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"/>
                <a:gd name="T136" fmla="*/ 0 h 99"/>
                <a:gd name="T137" fmla="*/ 62 w 62"/>
                <a:gd name="T138" fmla="*/ 99 h 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" h="99">
                  <a:moveTo>
                    <a:pt x="6" y="36"/>
                  </a:moveTo>
                  <a:lnTo>
                    <a:pt x="6" y="34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5" y="13"/>
                  </a:lnTo>
                  <a:lnTo>
                    <a:pt x="18" y="11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7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5" y="5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2"/>
                  </a:lnTo>
                  <a:lnTo>
                    <a:pt x="59" y="14"/>
                  </a:lnTo>
                  <a:lnTo>
                    <a:pt x="62" y="18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59" y="27"/>
                  </a:lnTo>
                  <a:lnTo>
                    <a:pt x="59" y="29"/>
                  </a:lnTo>
                  <a:lnTo>
                    <a:pt x="58" y="35"/>
                  </a:lnTo>
                  <a:lnTo>
                    <a:pt x="55" y="38"/>
                  </a:lnTo>
                  <a:lnTo>
                    <a:pt x="55" y="42"/>
                  </a:lnTo>
                  <a:lnTo>
                    <a:pt x="55" y="45"/>
                  </a:lnTo>
                  <a:lnTo>
                    <a:pt x="55" y="48"/>
                  </a:lnTo>
                  <a:lnTo>
                    <a:pt x="55" y="53"/>
                  </a:lnTo>
                  <a:lnTo>
                    <a:pt x="55" y="54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6" y="62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6" y="75"/>
                  </a:lnTo>
                  <a:lnTo>
                    <a:pt x="56" y="78"/>
                  </a:lnTo>
                  <a:lnTo>
                    <a:pt x="56" y="81"/>
                  </a:lnTo>
                  <a:lnTo>
                    <a:pt x="55" y="85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1" y="91"/>
                  </a:lnTo>
                  <a:lnTo>
                    <a:pt x="50" y="92"/>
                  </a:lnTo>
                  <a:lnTo>
                    <a:pt x="48" y="93"/>
                  </a:lnTo>
                  <a:lnTo>
                    <a:pt x="46" y="95"/>
                  </a:lnTo>
                  <a:lnTo>
                    <a:pt x="44" y="95"/>
                  </a:lnTo>
                  <a:lnTo>
                    <a:pt x="40" y="96"/>
                  </a:lnTo>
                  <a:lnTo>
                    <a:pt x="37" y="97"/>
                  </a:lnTo>
                  <a:lnTo>
                    <a:pt x="34" y="99"/>
                  </a:lnTo>
                  <a:lnTo>
                    <a:pt x="32" y="99"/>
                  </a:lnTo>
                  <a:lnTo>
                    <a:pt x="28" y="99"/>
                  </a:lnTo>
                  <a:lnTo>
                    <a:pt x="24" y="98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7" y="96"/>
                  </a:lnTo>
                  <a:lnTo>
                    <a:pt x="14" y="93"/>
                  </a:lnTo>
                  <a:lnTo>
                    <a:pt x="12" y="91"/>
                  </a:lnTo>
                  <a:lnTo>
                    <a:pt x="10" y="89"/>
                  </a:lnTo>
                  <a:lnTo>
                    <a:pt x="8" y="87"/>
                  </a:lnTo>
                  <a:lnTo>
                    <a:pt x="6" y="84"/>
                  </a:lnTo>
                  <a:lnTo>
                    <a:pt x="4" y="83"/>
                  </a:lnTo>
                  <a:lnTo>
                    <a:pt x="3" y="80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1" y="67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0" y="49"/>
                  </a:lnTo>
                  <a:lnTo>
                    <a:pt x="1" y="47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2" name="Freeform 92"/>
            <p:cNvSpPr>
              <a:spLocks/>
            </p:cNvSpPr>
            <p:nvPr/>
          </p:nvSpPr>
          <p:spPr bwMode="auto">
            <a:xfrm>
              <a:off x="654" y="1748"/>
              <a:ext cx="49" cy="51"/>
            </a:xfrm>
            <a:custGeom>
              <a:avLst/>
              <a:gdLst>
                <a:gd name="T0" fmla="*/ 11 w 49"/>
                <a:gd name="T1" fmla="*/ 5 h 51"/>
                <a:gd name="T2" fmla="*/ 9 w 49"/>
                <a:gd name="T3" fmla="*/ 6 h 51"/>
                <a:gd name="T4" fmla="*/ 6 w 49"/>
                <a:gd name="T5" fmla="*/ 8 h 51"/>
                <a:gd name="T6" fmla="*/ 4 w 49"/>
                <a:gd name="T7" fmla="*/ 10 h 51"/>
                <a:gd name="T8" fmla="*/ 2 w 49"/>
                <a:gd name="T9" fmla="*/ 15 h 51"/>
                <a:gd name="T10" fmla="*/ 1 w 49"/>
                <a:gd name="T11" fmla="*/ 17 h 51"/>
                <a:gd name="T12" fmla="*/ 0 w 49"/>
                <a:gd name="T13" fmla="*/ 22 h 51"/>
                <a:gd name="T14" fmla="*/ 2 w 49"/>
                <a:gd name="T15" fmla="*/ 26 h 51"/>
                <a:gd name="T16" fmla="*/ 2 w 49"/>
                <a:gd name="T17" fmla="*/ 29 h 51"/>
                <a:gd name="T18" fmla="*/ 2 w 49"/>
                <a:gd name="T19" fmla="*/ 30 h 51"/>
                <a:gd name="T20" fmla="*/ 4 w 49"/>
                <a:gd name="T21" fmla="*/ 34 h 51"/>
                <a:gd name="T22" fmla="*/ 4 w 49"/>
                <a:gd name="T23" fmla="*/ 36 h 51"/>
                <a:gd name="T24" fmla="*/ 6 w 49"/>
                <a:gd name="T25" fmla="*/ 41 h 51"/>
                <a:gd name="T26" fmla="*/ 7 w 49"/>
                <a:gd name="T27" fmla="*/ 43 h 51"/>
                <a:gd name="T28" fmla="*/ 8 w 49"/>
                <a:gd name="T29" fmla="*/ 45 h 51"/>
                <a:gd name="T30" fmla="*/ 12 w 49"/>
                <a:gd name="T31" fmla="*/ 47 h 51"/>
                <a:gd name="T32" fmla="*/ 16 w 49"/>
                <a:gd name="T33" fmla="*/ 50 h 51"/>
                <a:gd name="T34" fmla="*/ 19 w 49"/>
                <a:gd name="T35" fmla="*/ 49 h 51"/>
                <a:gd name="T36" fmla="*/ 21 w 49"/>
                <a:gd name="T37" fmla="*/ 50 h 51"/>
                <a:gd name="T38" fmla="*/ 23 w 49"/>
                <a:gd name="T39" fmla="*/ 50 h 51"/>
                <a:gd name="T40" fmla="*/ 27 w 49"/>
                <a:gd name="T41" fmla="*/ 51 h 51"/>
                <a:gd name="T42" fmla="*/ 32 w 49"/>
                <a:gd name="T43" fmla="*/ 51 h 51"/>
                <a:gd name="T44" fmla="*/ 35 w 49"/>
                <a:gd name="T45" fmla="*/ 50 h 51"/>
                <a:gd name="T46" fmla="*/ 36 w 49"/>
                <a:gd name="T47" fmla="*/ 48 h 51"/>
                <a:gd name="T48" fmla="*/ 41 w 49"/>
                <a:gd name="T49" fmla="*/ 46 h 51"/>
                <a:gd name="T50" fmla="*/ 42 w 49"/>
                <a:gd name="T51" fmla="*/ 44 h 51"/>
                <a:gd name="T52" fmla="*/ 45 w 49"/>
                <a:gd name="T53" fmla="*/ 41 h 51"/>
                <a:gd name="T54" fmla="*/ 48 w 49"/>
                <a:gd name="T55" fmla="*/ 39 h 51"/>
                <a:gd name="T56" fmla="*/ 49 w 49"/>
                <a:gd name="T57" fmla="*/ 31 h 51"/>
                <a:gd name="T58" fmla="*/ 49 w 49"/>
                <a:gd name="T59" fmla="*/ 28 h 51"/>
                <a:gd name="T60" fmla="*/ 49 w 49"/>
                <a:gd name="T61" fmla="*/ 22 h 51"/>
                <a:gd name="T62" fmla="*/ 49 w 49"/>
                <a:gd name="T63" fmla="*/ 19 h 51"/>
                <a:gd name="T64" fmla="*/ 46 w 49"/>
                <a:gd name="T65" fmla="*/ 14 h 51"/>
                <a:gd name="T66" fmla="*/ 45 w 49"/>
                <a:gd name="T67" fmla="*/ 9 h 51"/>
                <a:gd name="T68" fmla="*/ 42 w 49"/>
                <a:gd name="T69" fmla="*/ 6 h 51"/>
                <a:gd name="T70" fmla="*/ 38 w 49"/>
                <a:gd name="T71" fmla="*/ 4 h 51"/>
                <a:gd name="T72" fmla="*/ 32 w 49"/>
                <a:gd name="T73" fmla="*/ 2 h 51"/>
                <a:gd name="T74" fmla="*/ 30 w 49"/>
                <a:gd name="T75" fmla="*/ 0 h 51"/>
                <a:gd name="T76" fmla="*/ 26 w 49"/>
                <a:gd name="T77" fmla="*/ 0 h 51"/>
                <a:gd name="T78" fmla="*/ 23 w 49"/>
                <a:gd name="T79" fmla="*/ 0 h 51"/>
                <a:gd name="T80" fmla="*/ 21 w 49"/>
                <a:gd name="T81" fmla="*/ 1 h 51"/>
                <a:gd name="T82" fmla="*/ 19 w 49"/>
                <a:gd name="T83" fmla="*/ 2 h 51"/>
                <a:gd name="T84" fmla="*/ 15 w 49"/>
                <a:gd name="T85" fmla="*/ 3 h 51"/>
                <a:gd name="T86" fmla="*/ 14 w 49"/>
                <a:gd name="T87" fmla="*/ 4 h 51"/>
                <a:gd name="T88" fmla="*/ 11 w 49"/>
                <a:gd name="T89" fmla="*/ 5 h 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51"/>
                <a:gd name="T137" fmla="*/ 49 w 49"/>
                <a:gd name="T138" fmla="*/ 51 h 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51">
                  <a:moveTo>
                    <a:pt x="11" y="5"/>
                  </a:moveTo>
                  <a:lnTo>
                    <a:pt x="9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6" y="41"/>
                  </a:lnTo>
                  <a:lnTo>
                    <a:pt x="7" y="43"/>
                  </a:lnTo>
                  <a:lnTo>
                    <a:pt x="8" y="45"/>
                  </a:lnTo>
                  <a:lnTo>
                    <a:pt x="12" y="47"/>
                  </a:lnTo>
                  <a:lnTo>
                    <a:pt x="16" y="50"/>
                  </a:lnTo>
                  <a:lnTo>
                    <a:pt x="19" y="49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2" y="51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41" y="46"/>
                  </a:lnTo>
                  <a:lnTo>
                    <a:pt x="42" y="44"/>
                  </a:lnTo>
                  <a:lnTo>
                    <a:pt x="45" y="41"/>
                  </a:lnTo>
                  <a:lnTo>
                    <a:pt x="48" y="39"/>
                  </a:lnTo>
                  <a:lnTo>
                    <a:pt x="49" y="31"/>
                  </a:lnTo>
                  <a:lnTo>
                    <a:pt x="49" y="28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6" y="14"/>
                  </a:lnTo>
                  <a:lnTo>
                    <a:pt x="45" y="9"/>
                  </a:lnTo>
                  <a:lnTo>
                    <a:pt x="42" y="6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3" name="Freeform 91"/>
            <p:cNvSpPr>
              <a:spLocks/>
            </p:cNvSpPr>
            <p:nvPr/>
          </p:nvSpPr>
          <p:spPr bwMode="auto">
            <a:xfrm>
              <a:off x="1582" y="1711"/>
              <a:ext cx="48" cy="41"/>
            </a:xfrm>
            <a:custGeom>
              <a:avLst/>
              <a:gdLst>
                <a:gd name="T0" fmla="*/ 13 w 48"/>
                <a:gd name="T1" fmla="*/ 0 h 41"/>
                <a:gd name="T2" fmla="*/ 10 w 48"/>
                <a:gd name="T3" fmla="*/ 1 h 41"/>
                <a:gd name="T4" fmla="*/ 8 w 48"/>
                <a:gd name="T5" fmla="*/ 1 h 41"/>
                <a:gd name="T6" fmla="*/ 7 w 48"/>
                <a:gd name="T7" fmla="*/ 4 h 41"/>
                <a:gd name="T8" fmla="*/ 5 w 48"/>
                <a:gd name="T9" fmla="*/ 4 h 41"/>
                <a:gd name="T10" fmla="*/ 3 w 48"/>
                <a:gd name="T11" fmla="*/ 7 h 41"/>
                <a:gd name="T12" fmla="*/ 3 w 48"/>
                <a:gd name="T13" fmla="*/ 9 h 41"/>
                <a:gd name="T14" fmla="*/ 2 w 48"/>
                <a:gd name="T15" fmla="*/ 11 h 41"/>
                <a:gd name="T16" fmla="*/ 0 w 48"/>
                <a:gd name="T17" fmla="*/ 12 h 41"/>
                <a:gd name="T18" fmla="*/ 0 w 48"/>
                <a:gd name="T19" fmla="*/ 15 h 41"/>
                <a:gd name="T20" fmla="*/ 0 w 48"/>
                <a:gd name="T21" fmla="*/ 19 h 41"/>
                <a:gd name="T22" fmla="*/ 1 w 48"/>
                <a:gd name="T23" fmla="*/ 23 h 41"/>
                <a:gd name="T24" fmla="*/ 2 w 48"/>
                <a:gd name="T25" fmla="*/ 26 h 41"/>
                <a:gd name="T26" fmla="*/ 3 w 48"/>
                <a:gd name="T27" fmla="*/ 30 h 41"/>
                <a:gd name="T28" fmla="*/ 5 w 48"/>
                <a:gd name="T29" fmla="*/ 34 h 41"/>
                <a:gd name="T30" fmla="*/ 6 w 48"/>
                <a:gd name="T31" fmla="*/ 35 h 41"/>
                <a:gd name="T32" fmla="*/ 12 w 48"/>
                <a:gd name="T33" fmla="*/ 37 h 41"/>
                <a:gd name="T34" fmla="*/ 13 w 48"/>
                <a:gd name="T35" fmla="*/ 38 h 41"/>
                <a:gd name="T36" fmla="*/ 19 w 48"/>
                <a:gd name="T37" fmla="*/ 40 h 41"/>
                <a:gd name="T38" fmla="*/ 25 w 48"/>
                <a:gd name="T39" fmla="*/ 41 h 41"/>
                <a:gd name="T40" fmla="*/ 29 w 48"/>
                <a:gd name="T41" fmla="*/ 41 h 41"/>
                <a:gd name="T42" fmla="*/ 32 w 48"/>
                <a:gd name="T43" fmla="*/ 41 h 41"/>
                <a:gd name="T44" fmla="*/ 37 w 48"/>
                <a:gd name="T45" fmla="*/ 41 h 41"/>
                <a:gd name="T46" fmla="*/ 40 w 48"/>
                <a:gd name="T47" fmla="*/ 39 h 41"/>
                <a:gd name="T48" fmla="*/ 43 w 48"/>
                <a:gd name="T49" fmla="*/ 35 h 41"/>
                <a:gd name="T50" fmla="*/ 45 w 48"/>
                <a:gd name="T51" fmla="*/ 33 h 41"/>
                <a:gd name="T52" fmla="*/ 46 w 48"/>
                <a:gd name="T53" fmla="*/ 29 h 41"/>
                <a:gd name="T54" fmla="*/ 48 w 48"/>
                <a:gd name="T55" fmla="*/ 24 h 41"/>
                <a:gd name="T56" fmla="*/ 48 w 48"/>
                <a:gd name="T57" fmla="*/ 22 h 41"/>
                <a:gd name="T58" fmla="*/ 48 w 48"/>
                <a:gd name="T59" fmla="*/ 17 h 41"/>
                <a:gd name="T60" fmla="*/ 47 w 48"/>
                <a:gd name="T61" fmla="*/ 13 h 41"/>
                <a:gd name="T62" fmla="*/ 46 w 48"/>
                <a:gd name="T63" fmla="*/ 10 h 41"/>
                <a:gd name="T64" fmla="*/ 42 w 48"/>
                <a:gd name="T65" fmla="*/ 6 h 41"/>
                <a:gd name="T66" fmla="*/ 39 w 48"/>
                <a:gd name="T67" fmla="*/ 4 h 41"/>
                <a:gd name="T68" fmla="*/ 36 w 48"/>
                <a:gd name="T69" fmla="*/ 3 h 41"/>
                <a:gd name="T70" fmla="*/ 34 w 48"/>
                <a:gd name="T71" fmla="*/ 2 h 41"/>
                <a:gd name="T72" fmla="*/ 29 w 48"/>
                <a:gd name="T73" fmla="*/ 2 h 41"/>
                <a:gd name="T74" fmla="*/ 21 w 48"/>
                <a:gd name="T75" fmla="*/ 1 h 41"/>
                <a:gd name="T76" fmla="*/ 19 w 48"/>
                <a:gd name="T77" fmla="*/ 0 h 41"/>
                <a:gd name="T78" fmla="*/ 17 w 48"/>
                <a:gd name="T79" fmla="*/ 0 h 41"/>
                <a:gd name="T80" fmla="*/ 13 w 48"/>
                <a:gd name="T81" fmla="*/ 0 h 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"/>
                <a:gd name="T124" fmla="*/ 0 h 41"/>
                <a:gd name="T125" fmla="*/ 48 w 48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" h="41">
                  <a:moveTo>
                    <a:pt x="13" y="0"/>
                  </a:moveTo>
                  <a:lnTo>
                    <a:pt x="10" y="1"/>
                  </a:lnTo>
                  <a:lnTo>
                    <a:pt x="8" y="1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2" y="26"/>
                  </a:lnTo>
                  <a:lnTo>
                    <a:pt x="3" y="30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9" y="40"/>
                  </a:lnTo>
                  <a:lnTo>
                    <a:pt x="25" y="41"/>
                  </a:lnTo>
                  <a:lnTo>
                    <a:pt x="29" y="41"/>
                  </a:lnTo>
                  <a:lnTo>
                    <a:pt x="32" y="41"/>
                  </a:lnTo>
                  <a:lnTo>
                    <a:pt x="37" y="41"/>
                  </a:lnTo>
                  <a:lnTo>
                    <a:pt x="40" y="39"/>
                  </a:lnTo>
                  <a:lnTo>
                    <a:pt x="43" y="35"/>
                  </a:lnTo>
                  <a:lnTo>
                    <a:pt x="45" y="33"/>
                  </a:lnTo>
                  <a:lnTo>
                    <a:pt x="46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7" y="13"/>
                  </a:lnTo>
                  <a:lnTo>
                    <a:pt x="46" y="10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4" name="Freeform 90"/>
            <p:cNvSpPr>
              <a:spLocks/>
            </p:cNvSpPr>
            <p:nvPr/>
          </p:nvSpPr>
          <p:spPr bwMode="auto">
            <a:xfrm>
              <a:off x="1801" y="1687"/>
              <a:ext cx="49" cy="43"/>
            </a:xfrm>
            <a:custGeom>
              <a:avLst/>
              <a:gdLst>
                <a:gd name="T0" fmla="*/ 19 w 49"/>
                <a:gd name="T1" fmla="*/ 0 h 43"/>
                <a:gd name="T2" fmla="*/ 17 w 49"/>
                <a:gd name="T3" fmla="*/ 0 h 43"/>
                <a:gd name="T4" fmla="*/ 16 w 49"/>
                <a:gd name="T5" fmla="*/ 0 h 43"/>
                <a:gd name="T6" fmla="*/ 14 w 49"/>
                <a:gd name="T7" fmla="*/ 1 h 43"/>
                <a:gd name="T8" fmla="*/ 10 w 49"/>
                <a:gd name="T9" fmla="*/ 2 h 43"/>
                <a:gd name="T10" fmla="*/ 7 w 49"/>
                <a:gd name="T11" fmla="*/ 5 h 43"/>
                <a:gd name="T12" fmla="*/ 3 w 49"/>
                <a:gd name="T13" fmla="*/ 7 h 43"/>
                <a:gd name="T14" fmla="*/ 1 w 49"/>
                <a:gd name="T15" fmla="*/ 10 h 43"/>
                <a:gd name="T16" fmla="*/ 0 w 49"/>
                <a:gd name="T17" fmla="*/ 13 h 43"/>
                <a:gd name="T18" fmla="*/ 0 w 49"/>
                <a:gd name="T19" fmla="*/ 16 h 43"/>
                <a:gd name="T20" fmla="*/ 0 w 49"/>
                <a:gd name="T21" fmla="*/ 20 h 43"/>
                <a:gd name="T22" fmla="*/ 2 w 49"/>
                <a:gd name="T23" fmla="*/ 24 h 43"/>
                <a:gd name="T24" fmla="*/ 2 w 49"/>
                <a:gd name="T25" fmla="*/ 29 h 43"/>
                <a:gd name="T26" fmla="*/ 3 w 49"/>
                <a:gd name="T27" fmla="*/ 31 h 43"/>
                <a:gd name="T28" fmla="*/ 5 w 49"/>
                <a:gd name="T29" fmla="*/ 36 h 43"/>
                <a:gd name="T30" fmla="*/ 8 w 49"/>
                <a:gd name="T31" fmla="*/ 41 h 43"/>
                <a:gd name="T32" fmla="*/ 10 w 49"/>
                <a:gd name="T33" fmla="*/ 42 h 43"/>
                <a:gd name="T34" fmla="*/ 15 w 49"/>
                <a:gd name="T35" fmla="*/ 42 h 43"/>
                <a:gd name="T36" fmla="*/ 20 w 49"/>
                <a:gd name="T37" fmla="*/ 42 h 43"/>
                <a:gd name="T38" fmla="*/ 29 w 49"/>
                <a:gd name="T39" fmla="*/ 43 h 43"/>
                <a:gd name="T40" fmla="*/ 32 w 49"/>
                <a:gd name="T41" fmla="*/ 43 h 43"/>
                <a:gd name="T42" fmla="*/ 34 w 49"/>
                <a:gd name="T43" fmla="*/ 42 h 43"/>
                <a:gd name="T44" fmla="*/ 45 w 49"/>
                <a:gd name="T45" fmla="*/ 38 h 43"/>
                <a:gd name="T46" fmla="*/ 47 w 49"/>
                <a:gd name="T47" fmla="*/ 34 h 43"/>
                <a:gd name="T48" fmla="*/ 49 w 49"/>
                <a:gd name="T49" fmla="*/ 30 h 43"/>
                <a:gd name="T50" fmla="*/ 49 w 49"/>
                <a:gd name="T51" fmla="*/ 27 h 43"/>
                <a:gd name="T52" fmla="*/ 47 w 49"/>
                <a:gd name="T53" fmla="*/ 20 h 43"/>
                <a:gd name="T54" fmla="*/ 47 w 49"/>
                <a:gd name="T55" fmla="*/ 15 h 43"/>
                <a:gd name="T56" fmla="*/ 48 w 49"/>
                <a:gd name="T57" fmla="*/ 10 h 43"/>
                <a:gd name="T58" fmla="*/ 44 w 49"/>
                <a:gd name="T59" fmla="*/ 7 h 43"/>
                <a:gd name="T60" fmla="*/ 44 w 49"/>
                <a:gd name="T61" fmla="*/ 5 h 43"/>
                <a:gd name="T62" fmla="*/ 42 w 49"/>
                <a:gd name="T63" fmla="*/ 5 h 43"/>
                <a:gd name="T64" fmla="*/ 40 w 49"/>
                <a:gd name="T65" fmla="*/ 3 h 43"/>
                <a:gd name="T66" fmla="*/ 39 w 49"/>
                <a:gd name="T67" fmla="*/ 3 h 43"/>
                <a:gd name="T68" fmla="*/ 35 w 49"/>
                <a:gd name="T69" fmla="*/ 2 h 43"/>
                <a:gd name="T70" fmla="*/ 34 w 49"/>
                <a:gd name="T71" fmla="*/ 1 h 43"/>
                <a:gd name="T72" fmla="*/ 32 w 49"/>
                <a:gd name="T73" fmla="*/ 1 h 43"/>
                <a:gd name="T74" fmla="*/ 29 w 49"/>
                <a:gd name="T75" fmla="*/ 0 h 43"/>
                <a:gd name="T76" fmla="*/ 25 w 49"/>
                <a:gd name="T77" fmla="*/ 0 h 43"/>
                <a:gd name="T78" fmla="*/ 19 w 49"/>
                <a:gd name="T79" fmla="*/ 0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"/>
                <a:gd name="T121" fmla="*/ 0 h 43"/>
                <a:gd name="T122" fmla="*/ 49 w 49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" h="43">
                  <a:moveTo>
                    <a:pt x="19" y="0"/>
                  </a:moveTo>
                  <a:lnTo>
                    <a:pt x="17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6"/>
                  </a:lnTo>
                  <a:lnTo>
                    <a:pt x="8" y="41"/>
                  </a:lnTo>
                  <a:lnTo>
                    <a:pt x="10" y="42"/>
                  </a:lnTo>
                  <a:lnTo>
                    <a:pt x="15" y="42"/>
                  </a:lnTo>
                  <a:lnTo>
                    <a:pt x="20" y="42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45" y="38"/>
                  </a:lnTo>
                  <a:lnTo>
                    <a:pt x="47" y="34"/>
                  </a:lnTo>
                  <a:lnTo>
                    <a:pt x="49" y="30"/>
                  </a:lnTo>
                  <a:lnTo>
                    <a:pt x="49" y="27"/>
                  </a:lnTo>
                  <a:lnTo>
                    <a:pt x="47" y="20"/>
                  </a:lnTo>
                  <a:lnTo>
                    <a:pt x="47" y="15"/>
                  </a:lnTo>
                  <a:lnTo>
                    <a:pt x="48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5" name="Freeform 89"/>
            <p:cNvSpPr>
              <a:spLocks/>
            </p:cNvSpPr>
            <p:nvPr/>
          </p:nvSpPr>
          <p:spPr bwMode="auto">
            <a:xfrm>
              <a:off x="383" y="1915"/>
              <a:ext cx="356" cy="209"/>
            </a:xfrm>
            <a:custGeom>
              <a:avLst/>
              <a:gdLst>
                <a:gd name="T0" fmla="*/ 1 w 356"/>
                <a:gd name="T1" fmla="*/ 100 h 209"/>
                <a:gd name="T2" fmla="*/ 5 w 356"/>
                <a:gd name="T3" fmla="*/ 95 h 209"/>
                <a:gd name="T4" fmla="*/ 9 w 356"/>
                <a:gd name="T5" fmla="*/ 89 h 209"/>
                <a:gd name="T6" fmla="*/ 16 w 356"/>
                <a:gd name="T7" fmla="*/ 82 h 209"/>
                <a:gd name="T8" fmla="*/ 25 w 356"/>
                <a:gd name="T9" fmla="*/ 78 h 209"/>
                <a:gd name="T10" fmla="*/ 31 w 356"/>
                <a:gd name="T11" fmla="*/ 74 h 209"/>
                <a:gd name="T12" fmla="*/ 40 w 356"/>
                <a:gd name="T13" fmla="*/ 72 h 209"/>
                <a:gd name="T14" fmla="*/ 47 w 356"/>
                <a:gd name="T15" fmla="*/ 73 h 209"/>
                <a:gd name="T16" fmla="*/ 56 w 356"/>
                <a:gd name="T17" fmla="*/ 75 h 209"/>
                <a:gd name="T18" fmla="*/ 70 w 356"/>
                <a:gd name="T19" fmla="*/ 72 h 209"/>
                <a:gd name="T20" fmla="*/ 84 w 356"/>
                <a:gd name="T21" fmla="*/ 69 h 209"/>
                <a:gd name="T22" fmla="*/ 92 w 356"/>
                <a:gd name="T23" fmla="*/ 66 h 209"/>
                <a:gd name="T24" fmla="*/ 105 w 356"/>
                <a:gd name="T25" fmla="*/ 59 h 209"/>
                <a:gd name="T26" fmla="*/ 120 w 356"/>
                <a:gd name="T27" fmla="*/ 50 h 209"/>
                <a:gd name="T28" fmla="*/ 131 w 356"/>
                <a:gd name="T29" fmla="*/ 43 h 209"/>
                <a:gd name="T30" fmla="*/ 144 w 356"/>
                <a:gd name="T31" fmla="*/ 36 h 209"/>
                <a:gd name="T32" fmla="*/ 150 w 356"/>
                <a:gd name="T33" fmla="*/ 33 h 209"/>
                <a:gd name="T34" fmla="*/ 160 w 356"/>
                <a:gd name="T35" fmla="*/ 29 h 209"/>
                <a:gd name="T36" fmla="*/ 169 w 356"/>
                <a:gd name="T37" fmla="*/ 24 h 209"/>
                <a:gd name="T38" fmla="*/ 179 w 356"/>
                <a:gd name="T39" fmla="*/ 22 h 209"/>
                <a:gd name="T40" fmla="*/ 188 w 356"/>
                <a:gd name="T41" fmla="*/ 19 h 209"/>
                <a:gd name="T42" fmla="*/ 193 w 356"/>
                <a:gd name="T43" fmla="*/ 17 h 209"/>
                <a:gd name="T44" fmla="*/ 201 w 356"/>
                <a:gd name="T45" fmla="*/ 12 h 209"/>
                <a:gd name="T46" fmla="*/ 208 w 356"/>
                <a:gd name="T47" fmla="*/ 8 h 209"/>
                <a:gd name="T48" fmla="*/ 217 w 356"/>
                <a:gd name="T49" fmla="*/ 4 h 209"/>
                <a:gd name="T50" fmla="*/ 224 w 356"/>
                <a:gd name="T51" fmla="*/ 2 h 209"/>
                <a:gd name="T52" fmla="*/ 235 w 356"/>
                <a:gd name="T53" fmla="*/ 0 h 209"/>
                <a:gd name="T54" fmla="*/ 246 w 356"/>
                <a:gd name="T55" fmla="*/ 1 h 209"/>
                <a:gd name="T56" fmla="*/ 256 w 356"/>
                <a:gd name="T57" fmla="*/ 6 h 209"/>
                <a:gd name="T58" fmla="*/ 265 w 356"/>
                <a:gd name="T59" fmla="*/ 14 h 209"/>
                <a:gd name="T60" fmla="*/ 272 w 356"/>
                <a:gd name="T61" fmla="*/ 25 h 209"/>
                <a:gd name="T62" fmla="*/ 281 w 356"/>
                <a:gd name="T63" fmla="*/ 34 h 209"/>
                <a:gd name="T64" fmla="*/ 289 w 356"/>
                <a:gd name="T65" fmla="*/ 42 h 209"/>
                <a:gd name="T66" fmla="*/ 297 w 356"/>
                <a:gd name="T67" fmla="*/ 51 h 209"/>
                <a:gd name="T68" fmla="*/ 307 w 356"/>
                <a:gd name="T69" fmla="*/ 60 h 209"/>
                <a:gd name="T70" fmla="*/ 317 w 356"/>
                <a:gd name="T71" fmla="*/ 67 h 209"/>
                <a:gd name="T72" fmla="*/ 324 w 356"/>
                <a:gd name="T73" fmla="*/ 72 h 209"/>
                <a:gd name="T74" fmla="*/ 329 w 356"/>
                <a:gd name="T75" fmla="*/ 73 h 209"/>
                <a:gd name="T76" fmla="*/ 339 w 356"/>
                <a:gd name="T77" fmla="*/ 75 h 209"/>
                <a:gd name="T78" fmla="*/ 349 w 356"/>
                <a:gd name="T79" fmla="*/ 85 h 209"/>
                <a:gd name="T80" fmla="*/ 351 w 356"/>
                <a:gd name="T81" fmla="*/ 95 h 209"/>
                <a:gd name="T82" fmla="*/ 354 w 356"/>
                <a:gd name="T83" fmla="*/ 105 h 209"/>
                <a:gd name="T84" fmla="*/ 354 w 356"/>
                <a:gd name="T85" fmla="*/ 117 h 209"/>
                <a:gd name="T86" fmla="*/ 240 w 356"/>
                <a:gd name="T87" fmla="*/ 92 h 209"/>
                <a:gd name="T88" fmla="*/ 39 w 356"/>
                <a:gd name="T89" fmla="*/ 203 h 20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6"/>
                <a:gd name="T136" fmla="*/ 0 h 209"/>
                <a:gd name="T137" fmla="*/ 356 w 356"/>
                <a:gd name="T138" fmla="*/ 209 h 20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6" h="209">
                  <a:moveTo>
                    <a:pt x="0" y="209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3" y="98"/>
                  </a:lnTo>
                  <a:lnTo>
                    <a:pt x="4" y="97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9" y="91"/>
                  </a:lnTo>
                  <a:lnTo>
                    <a:pt x="9" y="89"/>
                  </a:lnTo>
                  <a:lnTo>
                    <a:pt x="11" y="87"/>
                  </a:lnTo>
                  <a:lnTo>
                    <a:pt x="13" y="86"/>
                  </a:lnTo>
                  <a:lnTo>
                    <a:pt x="16" y="82"/>
                  </a:lnTo>
                  <a:lnTo>
                    <a:pt x="18" y="81"/>
                  </a:lnTo>
                  <a:lnTo>
                    <a:pt x="21" y="79"/>
                  </a:lnTo>
                  <a:lnTo>
                    <a:pt x="25" y="78"/>
                  </a:lnTo>
                  <a:lnTo>
                    <a:pt x="27" y="77"/>
                  </a:lnTo>
                  <a:lnTo>
                    <a:pt x="29" y="75"/>
                  </a:lnTo>
                  <a:lnTo>
                    <a:pt x="31" y="74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9" y="73"/>
                  </a:lnTo>
                  <a:lnTo>
                    <a:pt x="53" y="75"/>
                  </a:lnTo>
                  <a:lnTo>
                    <a:pt x="56" y="75"/>
                  </a:lnTo>
                  <a:lnTo>
                    <a:pt x="59" y="75"/>
                  </a:lnTo>
                  <a:lnTo>
                    <a:pt x="64" y="74"/>
                  </a:lnTo>
                  <a:lnTo>
                    <a:pt x="70" y="72"/>
                  </a:lnTo>
                  <a:lnTo>
                    <a:pt x="74" y="72"/>
                  </a:lnTo>
                  <a:lnTo>
                    <a:pt x="79" y="70"/>
                  </a:lnTo>
                  <a:lnTo>
                    <a:pt x="84" y="69"/>
                  </a:lnTo>
                  <a:lnTo>
                    <a:pt x="86" y="67"/>
                  </a:lnTo>
                  <a:lnTo>
                    <a:pt x="89" y="67"/>
                  </a:lnTo>
                  <a:lnTo>
                    <a:pt x="92" y="66"/>
                  </a:lnTo>
                  <a:lnTo>
                    <a:pt x="95" y="65"/>
                  </a:lnTo>
                  <a:lnTo>
                    <a:pt x="100" y="62"/>
                  </a:lnTo>
                  <a:lnTo>
                    <a:pt x="105" y="59"/>
                  </a:lnTo>
                  <a:lnTo>
                    <a:pt x="110" y="57"/>
                  </a:lnTo>
                  <a:lnTo>
                    <a:pt x="113" y="55"/>
                  </a:lnTo>
                  <a:lnTo>
                    <a:pt x="120" y="50"/>
                  </a:lnTo>
                  <a:lnTo>
                    <a:pt x="121" y="49"/>
                  </a:lnTo>
                  <a:lnTo>
                    <a:pt x="125" y="47"/>
                  </a:lnTo>
                  <a:lnTo>
                    <a:pt x="131" y="43"/>
                  </a:lnTo>
                  <a:lnTo>
                    <a:pt x="135" y="41"/>
                  </a:lnTo>
                  <a:lnTo>
                    <a:pt x="139" y="38"/>
                  </a:lnTo>
                  <a:lnTo>
                    <a:pt x="144" y="36"/>
                  </a:lnTo>
                  <a:lnTo>
                    <a:pt x="145" y="35"/>
                  </a:lnTo>
                  <a:lnTo>
                    <a:pt x="147" y="34"/>
                  </a:lnTo>
                  <a:lnTo>
                    <a:pt x="150" y="33"/>
                  </a:lnTo>
                  <a:lnTo>
                    <a:pt x="152" y="32"/>
                  </a:lnTo>
                  <a:lnTo>
                    <a:pt x="156" y="31"/>
                  </a:lnTo>
                  <a:lnTo>
                    <a:pt x="160" y="29"/>
                  </a:lnTo>
                  <a:lnTo>
                    <a:pt x="162" y="28"/>
                  </a:lnTo>
                  <a:lnTo>
                    <a:pt x="167" y="26"/>
                  </a:lnTo>
                  <a:lnTo>
                    <a:pt x="169" y="24"/>
                  </a:lnTo>
                  <a:lnTo>
                    <a:pt x="174" y="23"/>
                  </a:lnTo>
                  <a:lnTo>
                    <a:pt x="176" y="22"/>
                  </a:lnTo>
                  <a:lnTo>
                    <a:pt x="179" y="22"/>
                  </a:lnTo>
                  <a:lnTo>
                    <a:pt x="182" y="21"/>
                  </a:lnTo>
                  <a:lnTo>
                    <a:pt x="185" y="21"/>
                  </a:lnTo>
                  <a:lnTo>
                    <a:pt x="188" y="19"/>
                  </a:lnTo>
                  <a:lnTo>
                    <a:pt x="189" y="19"/>
                  </a:lnTo>
                  <a:lnTo>
                    <a:pt x="192" y="17"/>
                  </a:lnTo>
                  <a:lnTo>
                    <a:pt x="193" y="17"/>
                  </a:lnTo>
                  <a:lnTo>
                    <a:pt x="195" y="15"/>
                  </a:lnTo>
                  <a:lnTo>
                    <a:pt x="198" y="14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6" y="10"/>
                  </a:lnTo>
                  <a:lnTo>
                    <a:pt x="208" y="8"/>
                  </a:lnTo>
                  <a:lnTo>
                    <a:pt x="211" y="7"/>
                  </a:lnTo>
                  <a:lnTo>
                    <a:pt x="214" y="5"/>
                  </a:lnTo>
                  <a:lnTo>
                    <a:pt x="217" y="4"/>
                  </a:lnTo>
                  <a:lnTo>
                    <a:pt x="218" y="3"/>
                  </a:lnTo>
                  <a:lnTo>
                    <a:pt x="221" y="3"/>
                  </a:lnTo>
                  <a:lnTo>
                    <a:pt x="224" y="2"/>
                  </a:lnTo>
                  <a:lnTo>
                    <a:pt x="228" y="2"/>
                  </a:lnTo>
                  <a:lnTo>
                    <a:pt x="232" y="1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6" y="1"/>
                  </a:lnTo>
                  <a:lnTo>
                    <a:pt x="250" y="3"/>
                  </a:lnTo>
                  <a:lnTo>
                    <a:pt x="251" y="4"/>
                  </a:lnTo>
                  <a:lnTo>
                    <a:pt x="256" y="6"/>
                  </a:lnTo>
                  <a:lnTo>
                    <a:pt x="257" y="6"/>
                  </a:lnTo>
                  <a:lnTo>
                    <a:pt x="262" y="11"/>
                  </a:lnTo>
                  <a:lnTo>
                    <a:pt x="265" y="14"/>
                  </a:lnTo>
                  <a:lnTo>
                    <a:pt x="267" y="18"/>
                  </a:lnTo>
                  <a:lnTo>
                    <a:pt x="270" y="22"/>
                  </a:lnTo>
                  <a:lnTo>
                    <a:pt x="272" y="25"/>
                  </a:lnTo>
                  <a:lnTo>
                    <a:pt x="274" y="28"/>
                  </a:lnTo>
                  <a:lnTo>
                    <a:pt x="278" y="32"/>
                  </a:lnTo>
                  <a:lnTo>
                    <a:pt x="281" y="34"/>
                  </a:lnTo>
                  <a:lnTo>
                    <a:pt x="283" y="36"/>
                  </a:lnTo>
                  <a:lnTo>
                    <a:pt x="288" y="41"/>
                  </a:lnTo>
                  <a:lnTo>
                    <a:pt x="289" y="42"/>
                  </a:lnTo>
                  <a:lnTo>
                    <a:pt x="291" y="44"/>
                  </a:lnTo>
                  <a:lnTo>
                    <a:pt x="295" y="48"/>
                  </a:lnTo>
                  <a:lnTo>
                    <a:pt x="297" y="51"/>
                  </a:lnTo>
                  <a:lnTo>
                    <a:pt x="301" y="53"/>
                  </a:lnTo>
                  <a:lnTo>
                    <a:pt x="303" y="55"/>
                  </a:lnTo>
                  <a:lnTo>
                    <a:pt x="307" y="60"/>
                  </a:lnTo>
                  <a:lnTo>
                    <a:pt x="310" y="62"/>
                  </a:lnTo>
                  <a:lnTo>
                    <a:pt x="313" y="64"/>
                  </a:lnTo>
                  <a:lnTo>
                    <a:pt x="317" y="67"/>
                  </a:lnTo>
                  <a:lnTo>
                    <a:pt x="319" y="69"/>
                  </a:lnTo>
                  <a:lnTo>
                    <a:pt x="321" y="71"/>
                  </a:lnTo>
                  <a:lnTo>
                    <a:pt x="324" y="72"/>
                  </a:lnTo>
                  <a:lnTo>
                    <a:pt x="322" y="71"/>
                  </a:lnTo>
                  <a:lnTo>
                    <a:pt x="327" y="73"/>
                  </a:lnTo>
                  <a:lnTo>
                    <a:pt x="329" y="73"/>
                  </a:lnTo>
                  <a:lnTo>
                    <a:pt x="332" y="73"/>
                  </a:lnTo>
                  <a:lnTo>
                    <a:pt x="335" y="74"/>
                  </a:lnTo>
                  <a:lnTo>
                    <a:pt x="339" y="75"/>
                  </a:lnTo>
                  <a:lnTo>
                    <a:pt x="342" y="78"/>
                  </a:lnTo>
                  <a:lnTo>
                    <a:pt x="347" y="82"/>
                  </a:lnTo>
                  <a:lnTo>
                    <a:pt x="349" y="85"/>
                  </a:lnTo>
                  <a:lnTo>
                    <a:pt x="349" y="89"/>
                  </a:lnTo>
                  <a:lnTo>
                    <a:pt x="350" y="93"/>
                  </a:lnTo>
                  <a:lnTo>
                    <a:pt x="351" y="95"/>
                  </a:lnTo>
                  <a:lnTo>
                    <a:pt x="352" y="99"/>
                  </a:lnTo>
                  <a:lnTo>
                    <a:pt x="352" y="102"/>
                  </a:lnTo>
                  <a:lnTo>
                    <a:pt x="354" y="105"/>
                  </a:lnTo>
                  <a:lnTo>
                    <a:pt x="355" y="111"/>
                  </a:lnTo>
                  <a:lnTo>
                    <a:pt x="356" y="115"/>
                  </a:lnTo>
                  <a:lnTo>
                    <a:pt x="354" y="117"/>
                  </a:lnTo>
                  <a:lnTo>
                    <a:pt x="348" y="122"/>
                  </a:lnTo>
                  <a:lnTo>
                    <a:pt x="300" y="116"/>
                  </a:lnTo>
                  <a:lnTo>
                    <a:pt x="240" y="92"/>
                  </a:lnTo>
                  <a:lnTo>
                    <a:pt x="194" y="83"/>
                  </a:lnTo>
                  <a:lnTo>
                    <a:pt x="115" y="146"/>
                  </a:lnTo>
                  <a:lnTo>
                    <a:pt x="39" y="203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6" name="Freeform 88"/>
            <p:cNvSpPr>
              <a:spLocks/>
            </p:cNvSpPr>
            <p:nvPr/>
          </p:nvSpPr>
          <p:spPr bwMode="auto">
            <a:xfrm>
              <a:off x="912" y="2152"/>
              <a:ext cx="238" cy="155"/>
            </a:xfrm>
            <a:custGeom>
              <a:avLst/>
              <a:gdLst>
                <a:gd name="T0" fmla="*/ 1 w 238"/>
                <a:gd name="T1" fmla="*/ 5 h 155"/>
                <a:gd name="T2" fmla="*/ 3 w 238"/>
                <a:gd name="T3" fmla="*/ 4 h 155"/>
                <a:gd name="T4" fmla="*/ 8 w 238"/>
                <a:gd name="T5" fmla="*/ 1 h 155"/>
                <a:gd name="T6" fmla="*/ 13 w 238"/>
                <a:gd name="T7" fmla="*/ 1 h 155"/>
                <a:gd name="T8" fmla="*/ 19 w 238"/>
                <a:gd name="T9" fmla="*/ 2 h 155"/>
                <a:gd name="T10" fmla="*/ 24 w 238"/>
                <a:gd name="T11" fmla="*/ 3 h 155"/>
                <a:gd name="T12" fmla="*/ 31 w 238"/>
                <a:gd name="T13" fmla="*/ 5 h 155"/>
                <a:gd name="T14" fmla="*/ 36 w 238"/>
                <a:gd name="T15" fmla="*/ 7 h 155"/>
                <a:gd name="T16" fmla="*/ 41 w 238"/>
                <a:gd name="T17" fmla="*/ 9 h 155"/>
                <a:gd name="T18" fmla="*/ 45 w 238"/>
                <a:gd name="T19" fmla="*/ 10 h 155"/>
                <a:gd name="T20" fmla="*/ 50 w 238"/>
                <a:gd name="T21" fmla="*/ 13 h 155"/>
                <a:gd name="T22" fmla="*/ 54 w 238"/>
                <a:gd name="T23" fmla="*/ 16 h 155"/>
                <a:gd name="T24" fmla="*/ 60 w 238"/>
                <a:gd name="T25" fmla="*/ 20 h 155"/>
                <a:gd name="T26" fmla="*/ 68 w 238"/>
                <a:gd name="T27" fmla="*/ 26 h 155"/>
                <a:gd name="T28" fmla="*/ 72 w 238"/>
                <a:gd name="T29" fmla="*/ 30 h 155"/>
                <a:gd name="T30" fmla="*/ 76 w 238"/>
                <a:gd name="T31" fmla="*/ 33 h 155"/>
                <a:gd name="T32" fmla="*/ 84 w 238"/>
                <a:gd name="T33" fmla="*/ 37 h 155"/>
                <a:gd name="T34" fmla="*/ 89 w 238"/>
                <a:gd name="T35" fmla="*/ 42 h 155"/>
                <a:gd name="T36" fmla="*/ 95 w 238"/>
                <a:gd name="T37" fmla="*/ 46 h 155"/>
                <a:gd name="T38" fmla="*/ 108 w 238"/>
                <a:gd name="T39" fmla="*/ 53 h 155"/>
                <a:gd name="T40" fmla="*/ 118 w 238"/>
                <a:gd name="T41" fmla="*/ 59 h 155"/>
                <a:gd name="T42" fmla="*/ 128 w 238"/>
                <a:gd name="T43" fmla="*/ 65 h 155"/>
                <a:gd name="T44" fmla="*/ 135 w 238"/>
                <a:gd name="T45" fmla="*/ 73 h 155"/>
                <a:gd name="T46" fmla="*/ 144 w 238"/>
                <a:gd name="T47" fmla="*/ 77 h 155"/>
                <a:gd name="T48" fmla="*/ 155 w 238"/>
                <a:gd name="T49" fmla="*/ 83 h 155"/>
                <a:gd name="T50" fmla="*/ 162 w 238"/>
                <a:gd name="T51" fmla="*/ 86 h 155"/>
                <a:gd name="T52" fmla="*/ 169 w 238"/>
                <a:gd name="T53" fmla="*/ 90 h 155"/>
                <a:gd name="T54" fmla="*/ 176 w 238"/>
                <a:gd name="T55" fmla="*/ 95 h 155"/>
                <a:gd name="T56" fmla="*/ 187 w 238"/>
                <a:gd name="T57" fmla="*/ 101 h 155"/>
                <a:gd name="T58" fmla="*/ 193 w 238"/>
                <a:gd name="T59" fmla="*/ 104 h 155"/>
                <a:gd name="T60" fmla="*/ 203 w 238"/>
                <a:gd name="T61" fmla="*/ 109 h 155"/>
                <a:gd name="T62" fmla="*/ 209 w 238"/>
                <a:gd name="T63" fmla="*/ 113 h 155"/>
                <a:gd name="T64" fmla="*/ 216 w 238"/>
                <a:gd name="T65" fmla="*/ 118 h 155"/>
                <a:gd name="T66" fmla="*/ 220 w 238"/>
                <a:gd name="T67" fmla="*/ 122 h 155"/>
                <a:gd name="T68" fmla="*/ 226 w 238"/>
                <a:gd name="T69" fmla="*/ 127 h 155"/>
                <a:gd name="T70" fmla="*/ 232 w 238"/>
                <a:gd name="T71" fmla="*/ 133 h 155"/>
                <a:gd name="T72" fmla="*/ 236 w 238"/>
                <a:gd name="T73" fmla="*/ 138 h 155"/>
                <a:gd name="T74" fmla="*/ 238 w 238"/>
                <a:gd name="T75" fmla="*/ 145 h 155"/>
                <a:gd name="T76" fmla="*/ 237 w 238"/>
                <a:gd name="T77" fmla="*/ 150 h 155"/>
                <a:gd name="T78" fmla="*/ 204 w 238"/>
                <a:gd name="T79" fmla="*/ 152 h 155"/>
                <a:gd name="T80" fmla="*/ 199 w 238"/>
                <a:gd name="T81" fmla="*/ 152 h 155"/>
                <a:gd name="T82" fmla="*/ 194 w 238"/>
                <a:gd name="T83" fmla="*/ 153 h 155"/>
                <a:gd name="T84" fmla="*/ 87 w 238"/>
                <a:gd name="T85" fmla="*/ 95 h 155"/>
                <a:gd name="T86" fmla="*/ 0 w 238"/>
                <a:gd name="T87" fmla="*/ 8 h 1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8"/>
                <a:gd name="T133" fmla="*/ 0 h 155"/>
                <a:gd name="T134" fmla="*/ 238 w 238"/>
                <a:gd name="T135" fmla="*/ 155 h 1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8" h="155">
                  <a:moveTo>
                    <a:pt x="0" y="8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41" y="9"/>
                  </a:lnTo>
                  <a:lnTo>
                    <a:pt x="44" y="9"/>
                  </a:lnTo>
                  <a:lnTo>
                    <a:pt x="45" y="10"/>
                  </a:lnTo>
                  <a:lnTo>
                    <a:pt x="47" y="11"/>
                  </a:lnTo>
                  <a:lnTo>
                    <a:pt x="50" y="13"/>
                  </a:lnTo>
                  <a:lnTo>
                    <a:pt x="52" y="15"/>
                  </a:lnTo>
                  <a:lnTo>
                    <a:pt x="54" y="16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5" y="23"/>
                  </a:lnTo>
                  <a:lnTo>
                    <a:pt x="68" y="26"/>
                  </a:lnTo>
                  <a:lnTo>
                    <a:pt x="71" y="29"/>
                  </a:lnTo>
                  <a:lnTo>
                    <a:pt x="72" y="30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9" y="35"/>
                  </a:lnTo>
                  <a:lnTo>
                    <a:pt x="84" y="37"/>
                  </a:lnTo>
                  <a:lnTo>
                    <a:pt x="87" y="40"/>
                  </a:lnTo>
                  <a:lnTo>
                    <a:pt x="89" y="42"/>
                  </a:lnTo>
                  <a:lnTo>
                    <a:pt x="92" y="44"/>
                  </a:lnTo>
                  <a:lnTo>
                    <a:pt x="95" y="46"/>
                  </a:lnTo>
                  <a:lnTo>
                    <a:pt x="99" y="49"/>
                  </a:lnTo>
                  <a:lnTo>
                    <a:pt x="108" y="53"/>
                  </a:lnTo>
                  <a:lnTo>
                    <a:pt x="115" y="56"/>
                  </a:lnTo>
                  <a:lnTo>
                    <a:pt x="118" y="59"/>
                  </a:lnTo>
                  <a:lnTo>
                    <a:pt x="122" y="61"/>
                  </a:lnTo>
                  <a:lnTo>
                    <a:pt x="128" y="65"/>
                  </a:lnTo>
                  <a:lnTo>
                    <a:pt x="130" y="68"/>
                  </a:lnTo>
                  <a:lnTo>
                    <a:pt x="135" y="73"/>
                  </a:lnTo>
                  <a:lnTo>
                    <a:pt x="140" y="75"/>
                  </a:lnTo>
                  <a:lnTo>
                    <a:pt x="144" y="77"/>
                  </a:lnTo>
                  <a:lnTo>
                    <a:pt x="152" y="81"/>
                  </a:lnTo>
                  <a:lnTo>
                    <a:pt x="155" y="83"/>
                  </a:lnTo>
                  <a:lnTo>
                    <a:pt x="160" y="85"/>
                  </a:lnTo>
                  <a:lnTo>
                    <a:pt x="162" y="86"/>
                  </a:lnTo>
                  <a:lnTo>
                    <a:pt x="167" y="90"/>
                  </a:lnTo>
                  <a:lnTo>
                    <a:pt x="169" y="90"/>
                  </a:lnTo>
                  <a:lnTo>
                    <a:pt x="173" y="93"/>
                  </a:lnTo>
                  <a:lnTo>
                    <a:pt x="176" y="95"/>
                  </a:lnTo>
                  <a:lnTo>
                    <a:pt x="184" y="98"/>
                  </a:lnTo>
                  <a:lnTo>
                    <a:pt x="187" y="101"/>
                  </a:lnTo>
                  <a:lnTo>
                    <a:pt x="190" y="102"/>
                  </a:lnTo>
                  <a:lnTo>
                    <a:pt x="193" y="104"/>
                  </a:lnTo>
                  <a:lnTo>
                    <a:pt x="200" y="109"/>
                  </a:lnTo>
                  <a:lnTo>
                    <a:pt x="203" y="109"/>
                  </a:lnTo>
                  <a:lnTo>
                    <a:pt x="207" y="113"/>
                  </a:lnTo>
                  <a:lnTo>
                    <a:pt x="209" y="113"/>
                  </a:lnTo>
                  <a:lnTo>
                    <a:pt x="214" y="116"/>
                  </a:lnTo>
                  <a:lnTo>
                    <a:pt x="216" y="118"/>
                  </a:lnTo>
                  <a:lnTo>
                    <a:pt x="218" y="119"/>
                  </a:lnTo>
                  <a:lnTo>
                    <a:pt x="220" y="122"/>
                  </a:lnTo>
                  <a:lnTo>
                    <a:pt x="223" y="125"/>
                  </a:lnTo>
                  <a:lnTo>
                    <a:pt x="226" y="127"/>
                  </a:lnTo>
                  <a:lnTo>
                    <a:pt x="229" y="129"/>
                  </a:lnTo>
                  <a:lnTo>
                    <a:pt x="232" y="133"/>
                  </a:lnTo>
                  <a:lnTo>
                    <a:pt x="235" y="136"/>
                  </a:lnTo>
                  <a:lnTo>
                    <a:pt x="236" y="138"/>
                  </a:lnTo>
                  <a:lnTo>
                    <a:pt x="237" y="140"/>
                  </a:lnTo>
                  <a:lnTo>
                    <a:pt x="238" y="145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5" y="155"/>
                  </a:lnTo>
                  <a:lnTo>
                    <a:pt x="204" y="152"/>
                  </a:lnTo>
                  <a:lnTo>
                    <a:pt x="201" y="152"/>
                  </a:lnTo>
                  <a:lnTo>
                    <a:pt x="199" y="152"/>
                  </a:lnTo>
                  <a:lnTo>
                    <a:pt x="197" y="153"/>
                  </a:lnTo>
                  <a:lnTo>
                    <a:pt x="194" y="153"/>
                  </a:lnTo>
                  <a:lnTo>
                    <a:pt x="176" y="152"/>
                  </a:lnTo>
                  <a:lnTo>
                    <a:pt x="87" y="95"/>
                  </a:lnTo>
                  <a:lnTo>
                    <a:pt x="2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7" name="Freeform 87"/>
            <p:cNvSpPr>
              <a:spLocks/>
            </p:cNvSpPr>
            <p:nvPr/>
          </p:nvSpPr>
          <p:spPr bwMode="auto">
            <a:xfrm>
              <a:off x="1863" y="1781"/>
              <a:ext cx="46" cy="27"/>
            </a:xfrm>
            <a:custGeom>
              <a:avLst/>
              <a:gdLst>
                <a:gd name="T0" fmla="*/ 20 w 46"/>
                <a:gd name="T1" fmla="*/ 0 h 27"/>
                <a:gd name="T2" fmla="*/ 16 w 46"/>
                <a:gd name="T3" fmla="*/ 0 h 27"/>
                <a:gd name="T4" fmla="*/ 14 w 46"/>
                <a:gd name="T5" fmla="*/ 0 h 27"/>
                <a:gd name="T6" fmla="*/ 10 w 46"/>
                <a:gd name="T7" fmla="*/ 2 h 27"/>
                <a:gd name="T8" fmla="*/ 6 w 46"/>
                <a:gd name="T9" fmla="*/ 1 h 27"/>
                <a:gd name="T10" fmla="*/ 3 w 46"/>
                <a:gd name="T11" fmla="*/ 4 h 27"/>
                <a:gd name="T12" fmla="*/ 1 w 46"/>
                <a:gd name="T13" fmla="*/ 6 h 27"/>
                <a:gd name="T14" fmla="*/ 0 w 46"/>
                <a:gd name="T15" fmla="*/ 7 h 27"/>
                <a:gd name="T16" fmla="*/ 0 w 46"/>
                <a:gd name="T17" fmla="*/ 10 h 27"/>
                <a:gd name="T18" fmla="*/ 0 w 46"/>
                <a:gd name="T19" fmla="*/ 13 h 27"/>
                <a:gd name="T20" fmla="*/ 1 w 46"/>
                <a:gd name="T21" fmla="*/ 18 h 27"/>
                <a:gd name="T22" fmla="*/ 3 w 46"/>
                <a:gd name="T23" fmla="*/ 18 h 27"/>
                <a:gd name="T24" fmla="*/ 6 w 46"/>
                <a:gd name="T25" fmla="*/ 20 h 27"/>
                <a:gd name="T26" fmla="*/ 9 w 46"/>
                <a:gd name="T27" fmla="*/ 21 h 27"/>
                <a:gd name="T28" fmla="*/ 10 w 46"/>
                <a:gd name="T29" fmla="*/ 21 h 27"/>
                <a:gd name="T30" fmla="*/ 12 w 46"/>
                <a:gd name="T31" fmla="*/ 21 h 27"/>
                <a:gd name="T32" fmla="*/ 15 w 46"/>
                <a:gd name="T33" fmla="*/ 21 h 27"/>
                <a:gd name="T34" fmla="*/ 18 w 46"/>
                <a:gd name="T35" fmla="*/ 23 h 27"/>
                <a:gd name="T36" fmla="*/ 22 w 46"/>
                <a:gd name="T37" fmla="*/ 25 h 27"/>
                <a:gd name="T38" fmla="*/ 23 w 46"/>
                <a:gd name="T39" fmla="*/ 25 h 27"/>
                <a:gd name="T40" fmla="*/ 27 w 46"/>
                <a:gd name="T41" fmla="*/ 26 h 27"/>
                <a:gd name="T42" fmla="*/ 31 w 46"/>
                <a:gd name="T43" fmla="*/ 27 h 27"/>
                <a:gd name="T44" fmla="*/ 32 w 46"/>
                <a:gd name="T45" fmla="*/ 27 h 27"/>
                <a:gd name="T46" fmla="*/ 34 w 46"/>
                <a:gd name="T47" fmla="*/ 27 h 27"/>
                <a:gd name="T48" fmla="*/ 36 w 46"/>
                <a:gd name="T49" fmla="*/ 27 h 27"/>
                <a:gd name="T50" fmla="*/ 40 w 46"/>
                <a:gd name="T51" fmla="*/ 27 h 27"/>
                <a:gd name="T52" fmla="*/ 42 w 46"/>
                <a:gd name="T53" fmla="*/ 25 h 27"/>
                <a:gd name="T54" fmla="*/ 44 w 46"/>
                <a:gd name="T55" fmla="*/ 24 h 27"/>
                <a:gd name="T56" fmla="*/ 46 w 46"/>
                <a:gd name="T57" fmla="*/ 21 h 27"/>
                <a:gd name="T58" fmla="*/ 46 w 46"/>
                <a:gd name="T59" fmla="*/ 19 h 27"/>
                <a:gd name="T60" fmla="*/ 46 w 46"/>
                <a:gd name="T61" fmla="*/ 15 h 27"/>
                <a:gd name="T62" fmla="*/ 45 w 46"/>
                <a:gd name="T63" fmla="*/ 13 h 27"/>
                <a:gd name="T64" fmla="*/ 42 w 46"/>
                <a:gd name="T65" fmla="*/ 11 h 27"/>
                <a:gd name="T66" fmla="*/ 41 w 46"/>
                <a:gd name="T67" fmla="*/ 8 h 27"/>
                <a:gd name="T68" fmla="*/ 38 w 46"/>
                <a:gd name="T69" fmla="*/ 6 h 27"/>
                <a:gd name="T70" fmla="*/ 35 w 46"/>
                <a:gd name="T71" fmla="*/ 5 h 27"/>
                <a:gd name="T72" fmla="*/ 33 w 46"/>
                <a:gd name="T73" fmla="*/ 4 h 27"/>
                <a:gd name="T74" fmla="*/ 31 w 46"/>
                <a:gd name="T75" fmla="*/ 3 h 27"/>
                <a:gd name="T76" fmla="*/ 27 w 46"/>
                <a:gd name="T77" fmla="*/ 2 h 27"/>
                <a:gd name="T78" fmla="*/ 23 w 46"/>
                <a:gd name="T79" fmla="*/ 1 h 27"/>
                <a:gd name="T80" fmla="*/ 20 w 46"/>
                <a:gd name="T81" fmla="*/ 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"/>
                <a:gd name="T124" fmla="*/ 0 h 27"/>
                <a:gd name="T125" fmla="*/ 46 w 46"/>
                <a:gd name="T126" fmla="*/ 27 h 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" h="27">
                  <a:moveTo>
                    <a:pt x="2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8" y="23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7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4" y="27"/>
                  </a:lnTo>
                  <a:lnTo>
                    <a:pt x="36" y="27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4" y="24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2" y="11"/>
                  </a:lnTo>
                  <a:lnTo>
                    <a:pt x="41" y="8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8" name="Freeform 86"/>
            <p:cNvSpPr>
              <a:spLocks/>
            </p:cNvSpPr>
            <p:nvPr/>
          </p:nvSpPr>
          <p:spPr bwMode="auto">
            <a:xfrm>
              <a:off x="1877" y="2196"/>
              <a:ext cx="62" cy="54"/>
            </a:xfrm>
            <a:custGeom>
              <a:avLst/>
              <a:gdLst>
                <a:gd name="T0" fmla="*/ 24 w 62"/>
                <a:gd name="T1" fmla="*/ 54 h 54"/>
                <a:gd name="T2" fmla="*/ 22 w 62"/>
                <a:gd name="T3" fmla="*/ 54 h 54"/>
                <a:gd name="T4" fmla="*/ 19 w 62"/>
                <a:gd name="T5" fmla="*/ 54 h 54"/>
                <a:gd name="T6" fmla="*/ 17 w 62"/>
                <a:gd name="T7" fmla="*/ 53 h 54"/>
                <a:gd name="T8" fmla="*/ 14 w 62"/>
                <a:gd name="T9" fmla="*/ 51 h 54"/>
                <a:gd name="T10" fmla="*/ 12 w 62"/>
                <a:gd name="T11" fmla="*/ 48 h 54"/>
                <a:gd name="T12" fmla="*/ 11 w 62"/>
                <a:gd name="T13" fmla="*/ 47 h 54"/>
                <a:gd name="T14" fmla="*/ 9 w 62"/>
                <a:gd name="T15" fmla="*/ 45 h 54"/>
                <a:gd name="T16" fmla="*/ 5 w 62"/>
                <a:gd name="T17" fmla="*/ 44 h 54"/>
                <a:gd name="T18" fmla="*/ 5 w 62"/>
                <a:gd name="T19" fmla="*/ 41 h 54"/>
                <a:gd name="T20" fmla="*/ 5 w 62"/>
                <a:gd name="T21" fmla="*/ 38 h 54"/>
                <a:gd name="T22" fmla="*/ 3 w 62"/>
                <a:gd name="T23" fmla="*/ 35 h 54"/>
                <a:gd name="T24" fmla="*/ 3 w 62"/>
                <a:gd name="T25" fmla="*/ 31 h 54"/>
                <a:gd name="T26" fmla="*/ 1 w 62"/>
                <a:gd name="T27" fmla="*/ 29 h 54"/>
                <a:gd name="T28" fmla="*/ 1 w 62"/>
                <a:gd name="T29" fmla="*/ 23 h 54"/>
                <a:gd name="T30" fmla="*/ 0 w 62"/>
                <a:gd name="T31" fmla="*/ 18 h 54"/>
                <a:gd name="T32" fmla="*/ 1 w 62"/>
                <a:gd name="T33" fmla="*/ 15 h 54"/>
                <a:gd name="T34" fmla="*/ 3 w 62"/>
                <a:gd name="T35" fmla="*/ 11 h 54"/>
                <a:gd name="T36" fmla="*/ 6 w 62"/>
                <a:gd name="T37" fmla="*/ 7 h 54"/>
                <a:gd name="T38" fmla="*/ 8 w 62"/>
                <a:gd name="T39" fmla="*/ 5 h 54"/>
                <a:gd name="T40" fmla="*/ 13 w 62"/>
                <a:gd name="T41" fmla="*/ 2 h 54"/>
                <a:gd name="T42" fmla="*/ 18 w 62"/>
                <a:gd name="T43" fmla="*/ 0 h 54"/>
                <a:gd name="T44" fmla="*/ 23 w 62"/>
                <a:gd name="T45" fmla="*/ 0 h 54"/>
                <a:gd name="T46" fmla="*/ 27 w 62"/>
                <a:gd name="T47" fmla="*/ 2 h 54"/>
                <a:gd name="T48" fmla="*/ 30 w 62"/>
                <a:gd name="T49" fmla="*/ 3 h 54"/>
                <a:gd name="T50" fmla="*/ 34 w 62"/>
                <a:gd name="T51" fmla="*/ 6 h 54"/>
                <a:gd name="T52" fmla="*/ 38 w 62"/>
                <a:gd name="T53" fmla="*/ 7 h 54"/>
                <a:gd name="T54" fmla="*/ 39 w 62"/>
                <a:gd name="T55" fmla="*/ 7 h 54"/>
                <a:gd name="T56" fmla="*/ 43 w 62"/>
                <a:gd name="T57" fmla="*/ 9 h 54"/>
                <a:gd name="T58" fmla="*/ 46 w 62"/>
                <a:gd name="T59" fmla="*/ 11 h 54"/>
                <a:gd name="T60" fmla="*/ 49 w 62"/>
                <a:gd name="T61" fmla="*/ 12 h 54"/>
                <a:gd name="T62" fmla="*/ 53 w 62"/>
                <a:gd name="T63" fmla="*/ 13 h 54"/>
                <a:gd name="T64" fmla="*/ 55 w 62"/>
                <a:gd name="T65" fmla="*/ 14 h 54"/>
                <a:gd name="T66" fmla="*/ 57 w 62"/>
                <a:gd name="T67" fmla="*/ 15 h 54"/>
                <a:gd name="T68" fmla="*/ 60 w 62"/>
                <a:gd name="T69" fmla="*/ 18 h 54"/>
                <a:gd name="T70" fmla="*/ 62 w 62"/>
                <a:gd name="T71" fmla="*/ 23 h 54"/>
                <a:gd name="T72" fmla="*/ 62 w 62"/>
                <a:gd name="T73" fmla="*/ 25 h 54"/>
                <a:gd name="T74" fmla="*/ 62 w 62"/>
                <a:gd name="T75" fmla="*/ 29 h 54"/>
                <a:gd name="T76" fmla="*/ 62 w 62"/>
                <a:gd name="T77" fmla="*/ 33 h 54"/>
                <a:gd name="T78" fmla="*/ 62 w 62"/>
                <a:gd name="T79" fmla="*/ 38 h 54"/>
                <a:gd name="T80" fmla="*/ 60 w 62"/>
                <a:gd name="T81" fmla="*/ 39 h 54"/>
                <a:gd name="T82" fmla="*/ 60 w 62"/>
                <a:gd name="T83" fmla="*/ 45 h 54"/>
                <a:gd name="T84" fmla="*/ 59 w 62"/>
                <a:gd name="T85" fmla="*/ 47 h 54"/>
                <a:gd name="T86" fmla="*/ 55 w 62"/>
                <a:gd name="T87" fmla="*/ 48 h 54"/>
                <a:gd name="T88" fmla="*/ 54 w 62"/>
                <a:gd name="T89" fmla="*/ 49 h 54"/>
                <a:gd name="T90" fmla="*/ 53 w 62"/>
                <a:gd name="T91" fmla="*/ 51 h 54"/>
                <a:gd name="T92" fmla="*/ 51 w 62"/>
                <a:gd name="T93" fmla="*/ 51 h 54"/>
                <a:gd name="T94" fmla="*/ 48 w 62"/>
                <a:gd name="T95" fmla="*/ 53 h 54"/>
                <a:gd name="T96" fmla="*/ 46 w 62"/>
                <a:gd name="T97" fmla="*/ 53 h 54"/>
                <a:gd name="T98" fmla="*/ 24 w 62"/>
                <a:gd name="T99" fmla="*/ 54 h 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2"/>
                <a:gd name="T151" fmla="*/ 0 h 54"/>
                <a:gd name="T152" fmla="*/ 62 w 62"/>
                <a:gd name="T153" fmla="*/ 54 h 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2" h="54">
                  <a:moveTo>
                    <a:pt x="24" y="54"/>
                  </a:moveTo>
                  <a:lnTo>
                    <a:pt x="22" y="54"/>
                  </a:lnTo>
                  <a:lnTo>
                    <a:pt x="19" y="54"/>
                  </a:lnTo>
                  <a:lnTo>
                    <a:pt x="17" y="53"/>
                  </a:lnTo>
                  <a:lnTo>
                    <a:pt x="14" y="51"/>
                  </a:lnTo>
                  <a:lnTo>
                    <a:pt x="12" y="48"/>
                  </a:lnTo>
                  <a:lnTo>
                    <a:pt x="11" y="47"/>
                  </a:lnTo>
                  <a:lnTo>
                    <a:pt x="9" y="45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7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6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6" y="11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2" y="23"/>
                  </a:lnTo>
                  <a:lnTo>
                    <a:pt x="62" y="25"/>
                  </a:lnTo>
                  <a:lnTo>
                    <a:pt x="62" y="29"/>
                  </a:lnTo>
                  <a:lnTo>
                    <a:pt x="62" y="33"/>
                  </a:lnTo>
                  <a:lnTo>
                    <a:pt x="62" y="38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59" y="47"/>
                  </a:lnTo>
                  <a:lnTo>
                    <a:pt x="55" y="48"/>
                  </a:lnTo>
                  <a:lnTo>
                    <a:pt x="54" y="49"/>
                  </a:lnTo>
                  <a:lnTo>
                    <a:pt x="53" y="51"/>
                  </a:lnTo>
                  <a:lnTo>
                    <a:pt x="51" y="51"/>
                  </a:lnTo>
                  <a:lnTo>
                    <a:pt x="48" y="53"/>
                  </a:lnTo>
                  <a:lnTo>
                    <a:pt x="46" y="53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9" name="Freeform 85"/>
            <p:cNvSpPr>
              <a:spLocks/>
            </p:cNvSpPr>
            <p:nvPr/>
          </p:nvSpPr>
          <p:spPr bwMode="auto">
            <a:xfrm>
              <a:off x="1850" y="2271"/>
              <a:ext cx="33" cy="36"/>
            </a:xfrm>
            <a:custGeom>
              <a:avLst/>
              <a:gdLst>
                <a:gd name="T0" fmla="*/ 15 w 33"/>
                <a:gd name="T1" fmla="*/ 1 h 36"/>
                <a:gd name="T2" fmla="*/ 13 w 33"/>
                <a:gd name="T3" fmla="*/ 2 h 36"/>
                <a:gd name="T4" fmla="*/ 8 w 33"/>
                <a:gd name="T5" fmla="*/ 5 h 36"/>
                <a:gd name="T6" fmla="*/ 5 w 33"/>
                <a:gd name="T7" fmla="*/ 8 h 36"/>
                <a:gd name="T8" fmla="*/ 4 w 33"/>
                <a:gd name="T9" fmla="*/ 11 h 36"/>
                <a:gd name="T10" fmla="*/ 2 w 33"/>
                <a:gd name="T11" fmla="*/ 16 h 36"/>
                <a:gd name="T12" fmla="*/ 0 w 33"/>
                <a:gd name="T13" fmla="*/ 18 h 36"/>
                <a:gd name="T14" fmla="*/ 0 w 33"/>
                <a:gd name="T15" fmla="*/ 23 h 36"/>
                <a:gd name="T16" fmla="*/ 0 w 33"/>
                <a:gd name="T17" fmla="*/ 26 h 36"/>
                <a:gd name="T18" fmla="*/ 1 w 33"/>
                <a:gd name="T19" fmla="*/ 32 h 36"/>
                <a:gd name="T20" fmla="*/ 2 w 33"/>
                <a:gd name="T21" fmla="*/ 34 h 36"/>
                <a:gd name="T22" fmla="*/ 5 w 33"/>
                <a:gd name="T23" fmla="*/ 35 h 36"/>
                <a:gd name="T24" fmla="*/ 13 w 33"/>
                <a:gd name="T25" fmla="*/ 36 h 36"/>
                <a:gd name="T26" fmla="*/ 16 w 33"/>
                <a:gd name="T27" fmla="*/ 34 h 36"/>
                <a:gd name="T28" fmla="*/ 18 w 33"/>
                <a:gd name="T29" fmla="*/ 33 h 36"/>
                <a:gd name="T30" fmla="*/ 26 w 33"/>
                <a:gd name="T31" fmla="*/ 32 h 36"/>
                <a:gd name="T32" fmla="*/ 28 w 33"/>
                <a:gd name="T33" fmla="*/ 31 h 36"/>
                <a:gd name="T34" fmla="*/ 31 w 33"/>
                <a:gd name="T35" fmla="*/ 27 h 36"/>
                <a:gd name="T36" fmla="*/ 31 w 33"/>
                <a:gd name="T37" fmla="*/ 25 h 36"/>
                <a:gd name="T38" fmla="*/ 33 w 33"/>
                <a:gd name="T39" fmla="*/ 21 h 36"/>
                <a:gd name="T40" fmla="*/ 33 w 33"/>
                <a:gd name="T41" fmla="*/ 18 h 36"/>
                <a:gd name="T42" fmla="*/ 33 w 33"/>
                <a:gd name="T43" fmla="*/ 12 h 36"/>
                <a:gd name="T44" fmla="*/ 32 w 33"/>
                <a:gd name="T45" fmla="*/ 7 h 36"/>
                <a:gd name="T46" fmla="*/ 29 w 33"/>
                <a:gd name="T47" fmla="*/ 7 h 36"/>
                <a:gd name="T48" fmla="*/ 27 w 33"/>
                <a:gd name="T49" fmla="*/ 3 h 36"/>
                <a:gd name="T50" fmla="*/ 23 w 33"/>
                <a:gd name="T51" fmla="*/ 0 h 36"/>
                <a:gd name="T52" fmla="*/ 21 w 33"/>
                <a:gd name="T53" fmla="*/ 0 h 36"/>
                <a:gd name="T54" fmla="*/ 19 w 33"/>
                <a:gd name="T55" fmla="*/ 0 h 36"/>
                <a:gd name="T56" fmla="*/ 15 w 33"/>
                <a:gd name="T57" fmla="*/ 1 h 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"/>
                <a:gd name="T88" fmla="*/ 0 h 36"/>
                <a:gd name="T89" fmla="*/ 33 w 33"/>
                <a:gd name="T90" fmla="*/ 36 h 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" h="36">
                  <a:moveTo>
                    <a:pt x="15" y="1"/>
                  </a:moveTo>
                  <a:lnTo>
                    <a:pt x="13" y="2"/>
                  </a:lnTo>
                  <a:lnTo>
                    <a:pt x="8" y="5"/>
                  </a:lnTo>
                  <a:lnTo>
                    <a:pt x="5" y="8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5"/>
                  </a:lnTo>
                  <a:lnTo>
                    <a:pt x="13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9" y="7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0" name="Freeform 84"/>
            <p:cNvSpPr>
              <a:spLocks/>
            </p:cNvSpPr>
            <p:nvPr/>
          </p:nvSpPr>
          <p:spPr bwMode="auto">
            <a:xfrm>
              <a:off x="1909" y="2340"/>
              <a:ext cx="101" cy="69"/>
            </a:xfrm>
            <a:custGeom>
              <a:avLst/>
              <a:gdLst>
                <a:gd name="T0" fmla="*/ 21 w 101"/>
                <a:gd name="T1" fmla="*/ 12 h 69"/>
                <a:gd name="T2" fmla="*/ 27 w 101"/>
                <a:gd name="T3" fmla="*/ 9 h 69"/>
                <a:gd name="T4" fmla="*/ 34 w 101"/>
                <a:gd name="T5" fmla="*/ 5 h 69"/>
                <a:gd name="T6" fmla="*/ 41 w 101"/>
                <a:gd name="T7" fmla="*/ 3 h 69"/>
                <a:gd name="T8" fmla="*/ 53 w 101"/>
                <a:gd name="T9" fmla="*/ 0 h 69"/>
                <a:gd name="T10" fmla="*/ 61 w 101"/>
                <a:gd name="T11" fmla="*/ 1 h 69"/>
                <a:gd name="T12" fmla="*/ 70 w 101"/>
                <a:gd name="T13" fmla="*/ 4 h 69"/>
                <a:gd name="T14" fmla="*/ 77 w 101"/>
                <a:gd name="T15" fmla="*/ 9 h 69"/>
                <a:gd name="T16" fmla="*/ 83 w 101"/>
                <a:gd name="T17" fmla="*/ 13 h 69"/>
                <a:gd name="T18" fmla="*/ 90 w 101"/>
                <a:gd name="T19" fmla="*/ 18 h 69"/>
                <a:gd name="T20" fmla="*/ 97 w 101"/>
                <a:gd name="T21" fmla="*/ 25 h 69"/>
                <a:gd name="T22" fmla="*/ 99 w 101"/>
                <a:gd name="T23" fmla="*/ 31 h 69"/>
                <a:gd name="T24" fmla="*/ 101 w 101"/>
                <a:gd name="T25" fmla="*/ 39 h 69"/>
                <a:gd name="T26" fmla="*/ 100 w 101"/>
                <a:gd name="T27" fmla="*/ 43 h 69"/>
                <a:gd name="T28" fmla="*/ 99 w 101"/>
                <a:gd name="T29" fmla="*/ 50 h 69"/>
                <a:gd name="T30" fmla="*/ 96 w 101"/>
                <a:gd name="T31" fmla="*/ 55 h 69"/>
                <a:gd name="T32" fmla="*/ 92 w 101"/>
                <a:gd name="T33" fmla="*/ 59 h 69"/>
                <a:gd name="T34" fmla="*/ 88 w 101"/>
                <a:gd name="T35" fmla="*/ 61 h 69"/>
                <a:gd name="T36" fmla="*/ 85 w 101"/>
                <a:gd name="T37" fmla="*/ 65 h 69"/>
                <a:gd name="T38" fmla="*/ 81 w 101"/>
                <a:gd name="T39" fmla="*/ 67 h 69"/>
                <a:gd name="T40" fmla="*/ 76 w 101"/>
                <a:gd name="T41" fmla="*/ 68 h 69"/>
                <a:gd name="T42" fmla="*/ 71 w 101"/>
                <a:gd name="T43" fmla="*/ 69 h 69"/>
                <a:gd name="T44" fmla="*/ 24 w 101"/>
                <a:gd name="T45" fmla="*/ 66 h 69"/>
                <a:gd name="T46" fmla="*/ 19 w 101"/>
                <a:gd name="T47" fmla="*/ 65 h 69"/>
                <a:gd name="T48" fmla="*/ 13 w 101"/>
                <a:gd name="T49" fmla="*/ 63 h 69"/>
                <a:gd name="T50" fmla="*/ 7 w 101"/>
                <a:gd name="T51" fmla="*/ 56 h 69"/>
                <a:gd name="T52" fmla="*/ 4 w 101"/>
                <a:gd name="T53" fmla="*/ 49 h 69"/>
                <a:gd name="T54" fmla="*/ 1 w 101"/>
                <a:gd name="T55" fmla="*/ 42 h 69"/>
                <a:gd name="T56" fmla="*/ 1 w 101"/>
                <a:gd name="T57" fmla="*/ 32 h 69"/>
                <a:gd name="T58" fmla="*/ 3 w 101"/>
                <a:gd name="T59" fmla="*/ 25 h 69"/>
                <a:gd name="T60" fmla="*/ 11 w 101"/>
                <a:gd name="T61" fmla="*/ 18 h 69"/>
                <a:gd name="T62" fmla="*/ 19 w 101"/>
                <a:gd name="T63" fmla="*/ 13 h 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"/>
                <a:gd name="T97" fmla="*/ 0 h 69"/>
                <a:gd name="T98" fmla="*/ 101 w 101"/>
                <a:gd name="T99" fmla="*/ 69 h 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" h="69">
                  <a:moveTo>
                    <a:pt x="19" y="13"/>
                  </a:moveTo>
                  <a:lnTo>
                    <a:pt x="21" y="12"/>
                  </a:lnTo>
                  <a:lnTo>
                    <a:pt x="23" y="11"/>
                  </a:lnTo>
                  <a:lnTo>
                    <a:pt x="27" y="9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5" y="6"/>
                  </a:lnTo>
                  <a:lnTo>
                    <a:pt x="77" y="9"/>
                  </a:lnTo>
                  <a:lnTo>
                    <a:pt x="81" y="12"/>
                  </a:lnTo>
                  <a:lnTo>
                    <a:pt x="83" y="13"/>
                  </a:lnTo>
                  <a:lnTo>
                    <a:pt x="88" y="17"/>
                  </a:lnTo>
                  <a:lnTo>
                    <a:pt x="90" y="18"/>
                  </a:lnTo>
                  <a:lnTo>
                    <a:pt x="95" y="23"/>
                  </a:lnTo>
                  <a:lnTo>
                    <a:pt x="97" y="25"/>
                  </a:lnTo>
                  <a:lnTo>
                    <a:pt x="98" y="28"/>
                  </a:lnTo>
                  <a:lnTo>
                    <a:pt x="99" y="31"/>
                  </a:lnTo>
                  <a:lnTo>
                    <a:pt x="100" y="36"/>
                  </a:lnTo>
                  <a:lnTo>
                    <a:pt x="101" y="39"/>
                  </a:lnTo>
                  <a:lnTo>
                    <a:pt x="101" y="41"/>
                  </a:lnTo>
                  <a:lnTo>
                    <a:pt x="100" y="43"/>
                  </a:lnTo>
                  <a:lnTo>
                    <a:pt x="100" y="47"/>
                  </a:lnTo>
                  <a:lnTo>
                    <a:pt x="99" y="50"/>
                  </a:lnTo>
                  <a:lnTo>
                    <a:pt x="98" y="53"/>
                  </a:lnTo>
                  <a:lnTo>
                    <a:pt x="96" y="55"/>
                  </a:lnTo>
                  <a:lnTo>
                    <a:pt x="95" y="57"/>
                  </a:lnTo>
                  <a:lnTo>
                    <a:pt x="92" y="59"/>
                  </a:lnTo>
                  <a:lnTo>
                    <a:pt x="90" y="60"/>
                  </a:lnTo>
                  <a:lnTo>
                    <a:pt x="88" y="61"/>
                  </a:lnTo>
                  <a:lnTo>
                    <a:pt x="87" y="63"/>
                  </a:lnTo>
                  <a:lnTo>
                    <a:pt x="85" y="65"/>
                  </a:lnTo>
                  <a:lnTo>
                    <a:pt x="83" y="66"/>
                  </a:lnTo>
                  <a:lnTo>
                    <a:pt x="81" y="67"/>
                  </a:lnTo>
                  <a:lnTo>
                    <a:pt x="78" y="67"/>
                  </a:lnTo>
                  <a:lnTo>
                    <a:pt x="76" y="68"/>
                  </a:lnTo>
                  <a:lnTo>
                    <a:pt x="74" y="69"/>
                  </a:lnTo>
                  <a:lnTo>
                    <a:pt x="71" y="69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2" y="65"/>
                  </a:lnTo>
                  <a:lnTo>
                    <a:pt x="19" y="65"/>
                  </a:lnTo>
                  <a:lnTo>
                    <a:pt x="16" y="64"/>
                  </a:lnTo>
                  <a:lnTo>
                    <a:pt x="13" y="63"/>
                  </a:lnTo>
                  <a:lnTo>
                    <a:pt x="10" y="59"/>
                  </a:lnTo>
                  <a:lnTo>
                    <a:pt x="7" y="56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6" y="20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1" name="Freeform 83"/>
            <p:cNvSpPr>
              <a:spLocks/>
            </p:cNvSpPr>
            <p:nvPr/>
          </p:nvSpPr>
          <p:spPr bwMode="auto">
            <a:xfrm>
              <a:off x="1669" y="2332"/>
              <a:ext cx="88" cy="72"/>
            </a:xfrm>
            <a:custGeom>
              <a:avLst/>
              <a:gdLst>
                <a:gd name="T0" fmla="*/ 45 w 88"/>
                <a:gd name="T1" fmla="*/ 66 h 72"/>
                <a:gd name="T2" fmla="*/ 47 w 88"/>
                <a:gd name="T3" fmla="*/ 67 h 72"/>
                <a:gd name="T4" fmla="*/ 50 w 88"/>
                <a:gd name="T5" fmla="*/ 68 h 72"/>
                <a:gd name="T6" fmla="*/ 52 w 88"/>
                <a:gd name="T7" fmla="*/ 69 h 72"/>
                <a:gd name="T8" fmla="*/ 57 w 88"/>
                <a:gd name="T9" fmla="*/ 71 h 72"/>
                <a:gd name="T10" fmla="*/ 60 w 88"/>
                <a:gd name="T11" fmla="*/ 72 h 72"/>
                <a:gd name="T12" fmla="*/ 63 w 88"/>
                <a:gd name="T13" fmla="*/ 72 h 72"/>
                <a:gd name="T14" fmla="*/ 67 w 88"/>
                <a:gd name="T15" fmla="*/ 72 h 72"/>
                <a:gd name="T16" fmla="*/ 71 w 88"/>
                <a:gd name="T17" fmla="*/ 72 h 72"/>
                <a:gd name="T18" fmla="*/ 75 w 88"/>
                <a:gd name="T19" fmla="*/ 71 h 72"/>
                <a:gd name="T20" fmla="*/ 77 w 88"/>
                <a:gd name="T21" fmla="*/ 67 h 72"/>
                <a:gd name="T22" fmla="*/ 81 w 88"/>
                <a:gd name="T23" fmla="*/ 63 h 72"/>
                <a:gd name="T24" fmla="*/ 83 w 88"/>
                <a:gd name="T25" fmla="*/ 61 h 72"/>
                <a:gd name="T26" fmla="*/ 86 w 88"/>
                <a:gd name="T27" fmla="*/ 59 h 72"/>
                <a:gd name="T28" fmla="*/ 88 w 88"/>
                <a:gd name="T29" fmla="*/ 54 h 72"/>
                <a:gd name="T30" fmla="*/ 88 w 88"/>
                <a:gd name="T31" fmla="*/ 49 h 72"/>
                <a:gd name="T32" fmla="*/ 88 w 88"/>
                <a:gd name="T33" fmla="*/ 42 h 72"/>
                <a:gd name="T34" fmla="*/ 88 w 88"/>
                <a:gd name="T35" fmla="*/ 37 h 72"/>
                <a:gd name="T36" fmla="*/ 85 w 88"/>
                <a:gd name="T37" fmla="*/ 30 h 72"/>
                <a:gd name="T38" fmla="*/ 82 w 88"/>
                <a:gd name="T39" fmla="*/ 22 h 72"/>
                <a:gd name="T40" fmla="*/ 81 w 88"/>
                <a:gd name="T41" fmla="*/ 19 h 72"/>
                <a:gd name="T42" fmla="*/ 77 w 88"/>
                <a:gd name="T43" fmla="*/ 15 h 72"/>
                <a:gd name="T44" fmla="*/ 74 w 88"/>
                <a:gd name="T45" fmla="*/ 14 h 72"/>
                <a:gd name="T46" fmla="*/ 71 w 88"/>
                <a:gd name="T47" fmla="*/ 12 h 72"/>
                <a:gd name="T48" fmla="*/ 68 w 88"/>
                <a:gd name="T49" fmla="*/ 11 h 72"/>
                <a:gd name="T50" fmla="*/ 65 w 88"/>
                <a:gd name="T51" fmla="*/ 8 h 72"/>
                <a:gd name="T52" fmla="*/ 56 w 88"/>
                <a:gd name="T53" fmla="*/ 6 h 72"/>
                <a:gd name="T54" fmla="*/ 55 w 88"/>
                <a:gd name="T55" fmla="*/ 5 h 72"/>
                <a:gd name="T56" fmla="*/ 50 w 88"/>
                <a:gd name="T57" fmla="*/ 3 h 72"/>
                <a:gd name="T58" fmla="*/ 45 w 88"/>
                <a:gd name="T59" fmla="*/ 2 h 72"/>
                <a:gd name="T60" fmla="*/ 43 w 88"/>
                <a:gd name="T61" fmla="*/ 1 h 72"/>
                <a:gd name="T62" fmla="*/ 36 w 88"/>
                <a:gd name="T63" fmla="*/ 1 h 72"/>
                <a:gd name="T64" fmla="*/ 31 w 88"/>
                <a:gd name="T65" fmla="*/ 0 h 72"/>
                <a:gd name="T66" fmla="*/ 29 w 88"/>
                <a:gd name="T67" fmla="*/ 0 h 72"/>
                <a:gd name="T68" fmla="*/ 24 w 88"/>
                <a:gd name="T69" fmla="*/ 0 h 72"/>
                <a:gd name="T70" fmla="*/ 21 w 88"/>
                <a:gd name="T71" fmla="*/ 0 h 72"/>
                <a:gd name="T72" fmla="*/ 18 w 88"/>
                <a:gd name="T73" fmla="*/ 0 h 72"/>
                <a:gd name="T74" fmla="*/ 15 w 88"/>
                <a:gd name="T75" fmla="*/ 1 h 72"/>
                <a:gd name="T76" fmla="*/ 9 w 88"/>
                <a:gd name="T77" fmla="*/ 3 h 72"/>
                <a:gd name="T78" fmla="*/ 7 w 88"/>
                <a:gd name="T79" fmla="*/ 5 h 72"/>
                <a:gd name="T80" fmla="*/ 5 w 88"/>
                <a:gd name="T81" fmla="*/ 9 h 72"/>
                <a:gd name="T82" fmla="*/ 4 w 88"/>
                <a:gd name="T83" fmla="*/ 12 h 72"/>
                <a:gd name="T84" fmla="*/ 2 w 88"/>
                <a:gd name="T85" fmla="*/ 14 h 72"/>
                <a:gd name="T86" fmla="*/ 1 w 88"/>
                <a:gd name="T87" fmla="*/ 17 h 72"/>
                <a:gd name="T88" fmla="*/ 0 w 88"/>
                <a:gd name="T89" fmla="*/ 21 h 72"/>
                <a:gd name="T90" fmla="*/ 0 w 88"/>
                <a:gd name="T91" fmla="*/ 24 h 72"/>
                <a:gd name="T92" fmla="*/ 0 w 88"/>
                <a:gd name="T93" fmla="*/ 26 h 72"/>
                <a:gd name="T94" fmla="*/ 45 w 88"/>
                <a:gd name="T95" fmla="*/ 66 h 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"/>
                <a:gd name="T145" fmla="*/ 0 h 72"/>
                <a:gd name="T146" fmla="*/ 88 w 88"/>
                <a:gd name="T147" fmla="*/ 72 h 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" h="72">
                  <a:moveTo>
                    <a:pt x="45" y="66"/>
                  </a:moveTo>
                  <a:lnTo>
                    <a:pt x="47" y="67"/>
                  </a:lnTo>
                  <a:lnTo>
                    <a:pt x="50" y="68"/>
                  </a:lnTo>
                  <a:lnTo>
                    <a:pt x="52" y="69"/>
                  </a:lnTo>
                  <a:lnTo>
                    <a:pt x="57" y="71"/>
                  </a:lnTo>
                  <a:lnTo>
                    <a:pt x="60" y="72"/>
                  </a:lnTo>
                  <a:lnTo>
                    <a:pt x="63" y="72"/>
                  </a:lnTo>
                  <a:lnTo>
                    <a:pt x="67" y="72"/>
                  </a:lnTo>
                  <a:lnTo>
                    <a:pt x="71" y="72"/>
                  </a:lnTo>
                  <a:lnTo>
                    <a:pt x="75" y="71"/>
                  </a:lnTo>
                  <a:lnTo>
                    <a:pt x="77" y="67"/>
                  </a:lnTo>
                  <a:lnTo>
                    <a:pt x="81" y="63"/>
                  </a:lnTo>
                  <a:lnTo>
                    <a:pt x="83" y="61"/>
                  </a:lnTo>
                  <a:lnTo>
                    <a:pt x="86" y="59"/>
                  </a:lnTo>
                  <a:lnTo>
                    <a:pt x="88" y="54"/>
                  </a:lnTo>
                  <a:lnTo>
                    <a:pt x="88" y="49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85" y="30"/>
                  </a:lnTo>
                  <a:lnTo>
                    <a:pt x="82" y="22"/>
                  </a:lnTo>
                  <a:lnTo>
                    <a:pt x="81" y="19"/>
                  </a:lnTo>
                  <a:lnTo>
                    <a:pt x="77" y="15"/>
                  </a:lnTo>
                  <a:lnTo>
                    <a:pt x="74" y="14"/>
                  </a:lnTo>
                  <a:lnTo>
                    <a:pt x="71" y="12"/>
                  </a:lnTo>
                  <a:lnTo>
                    <a:pt x="68" y="11"/>
                  </a:lnTo>
                  <a:lnTo>
                    <a:pt x="65" y="8"/>
                  </a:lnTo>
                  <a:lnTo>
                    <a:pt x="56" y="6"/>
                  </a:lnTo>
                  <a:lnTo>
                    <a:pt x="55" y="5"/>
                  </a:lnTo>
                  <a:lnTo>
                    <a:pt x="50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9" y="3"/>
                  </a:lnTo>
                  <a:lnTo>
                    <a:pt x="7" y="5"/>
                  </a:lnTo>
                  <a:lnTo>
                    <a:pt x="5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2" name="Freeform 82"/>
            <p:cNvSpPr>
              <a:spLocks/>
            </p:cNvSpPr>
            <p:nvPr/>
          </p:nvSpPr>
          <p:spPr bwMode="auto">
            <a:xfrm>
              <a:off x="1557" y="2247"/>
              <a:ext cx="35" cy="28"/>
            </a:xfrm>
            <a:custGeom>
              <a:avLst/>
              <a:gdLst>
                <a:gd name="T0" fmla="*/ 24 w 35"/>
                <a:gd name="T1" fmla="*/ 27 h 28"/>
                <a:gd name="T2" fmla="*/ 26 w 35"/>
                <a:gd name="T3" fmla="*/ 27 h 28"/>
                <a:gd name="T4" fmla="*/ 28 w 35"/>
                <a:gd name="T5" fmla="*/ 25 h 28"/>
                <a:gd name="T6" fmla="*/ 31 w 35"/>
                <a:gd name="T7" fmla="*/ 23 h 28"/>
                <a:gd name="T8" fmla="*/ 34 w 35"/>
                <a:gd name="T9" fmla="*/ 20 h 28"/>
                <a:gd name="T10" fmla="*/ 35 w 35"/>
                <a:gd name="T11" fmla="*/ 15 h 28"/>
                <a:gd name="T12" fmla="*/ 34 w 35"/>
                <a:gd name="T13" fmla="*/ 11 h 28"/>
                <a:gd name="T14" fmla="*/ 32 w 35"/>
                <a:gd name="T15" fmla="*/ 6 h 28"/>
                <a:gd name="T16" fmla="*/ 29 w 35"/>
                <a:gd name="T17" fmla="*/ 4 h 28"/>
                <a:gd name="T18" fmla="*/ 25 w 35"/>
                <a:gd name="T19" fmla="*/ 0 h 28"/>
                <a:gd name="T20" fmla="*/ 21 w 35"/>
                <a:gd name="T21" fmla="*/ 0 h 28"/>
                <a:gd name="T22" fmla="*/ 18 w 35"/>
                <a:gd name="T23" fmla="*/ 0 h 28"/>
                <a:gd name="T24" fmla="*/ 15 w 35"/>
                <a:gd name="T25" fmla="*/ 0 h 28"/>
                <a:gd name="T26" fmla="*/ 9 w 35"/>
                <a:gd name="T27" fmla="*/ 1 h 28"/>
                <a:gd name="T28" fmla="*/ 4 w 35"/>
                <a:gd name="T29" fmla="*/ 2 h 28"/>
                <a:gd name="T30" fmla="*/ 2 w 35"/>
                <a:gd name="T31" fmla="*/ 6 h 28"/>
                <a:gd name="T32" fmla="*/ 0 w 35"/>
                <a:gd name="T33" fmla="*/ 9 h 28"/>
                <a:gd name="T34" fmla="*/ 2 w 35"/>
                <a:gd name="T35" fmla="*/ 14 h 28"/>
                <a:gd name="T36" fmla="*/ 3 w 35"/>
                <a:gd name="T37" fmla="*/ 18 h 28"/>
                <a:gd name="T38" fmla="*/ 3 w 35"/>
                <a:gd name="T39" fmla="*/ 20 h 28"/>
                <a:gd name="T40" fmla="*/ 5 w 35"/>
                <a:gd name="T41" fmla="*/ 23 h 28"/>
                <a:gd name="T42" fmla="*/ 7 w 35"/>
                <a:gd name="T43" fmla="*/ 26 h 28"/>
                <a:gd name="T44" fmla="*/ 11 w 35"/>
                <a:gd name="T45" fmla="*/ 27 h 28"/>
                <a:gd name="T46" fmla="*/ 15 w 35"/>
                <a:gd name="T47" fmla="*/ 28 h 28"/>
                <a:gd name="T48" fmla="*/ 18 w 35"/>
                <a:gd name="T49" fmla="*/ 28 h 28"/>
                <a:gd name="T50" fmla="*/ 24 w 35"/>
                <a:gd name="T51" fmla="*/ 27 h 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28"/>
                <a:gd name="T80" fmla="*/ 35 w 35"/>
                <a:gd name="T81" fmla="*/ 28 h 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28">
                  <a:moveTo>
                    <a:pt x="24" y="27"/>
                  </a:moveTo>
                  <a:lnTo>
                    <a:pt x="26" y="27"/>
                  </a:lnTo>
                  <a:lnTo>
                    <a:pt x="28" y="25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5" y="15"/>
                  </a:lnTo>
                  <a:lnTo>
                    <a:pt x="34" y="11"/>
                  </a:lnTo>
                  <a:lnTo>
                    <a:pt x="32" y="6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4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11" y="27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3" name="Freeform 81"/>
            <p:cNvSpPr>
              <a:spLocks/>
            </p:cNvSpPr>
            <p:nvPr/>
          </p:nvSpPr>
          <p:spPr bwMode="auto">
            <a:xfrm>
              <a:off x="1686" y="2435"/>
              <a:ext cx="59" cy="54"/>
            </a:xfrm>
            <a:custGeom>
              <a:avLst/>
              <a:gdLst>
                <a:gd name="T0" fmla="*/ 46 w 59"/>
                <a:gd name="T1" fmla="*/ 51 h 54"/>
                <a:gd name="T2" fmla="*/ 49 w 59"/>
                <a:gd name="T3" fmla="*/ 51 h 54"/>
                <a:gd name="T4" fmla="*/ 52 w 59"/>
                <a:gd name="T5" fmla="*/ 49 h 54"/>
                <a:gd name="T6" fmla="*/ 56 w 59"/>
                <a:gd name="T7" fmla="*/ 48 h 54"/>
                <a:gd name="T8" fmla="*/ 59 w 59"/>
                <a:gd name="T9" fmla="*/ 42 h 54"/>
                <a:gd name="T10" fmla="*/ 59 w 59"/>
                <a:gd name="T11" fmla="*/ 37 h 54"/>
                <a:gd name="T12" fmla="*/ 59 w 59"/>
                <a:gd name="T13" fmla="*/ 34 h 54"/>
                <a:gd name="T14" fmla="*/ 58 w 59"/>
                <a:gd name="T15" fmla="*/ 28 h 54"/>
                <a:gd name="T16" fmla="*/ 58 w 59"/>
                <a:gd name="T17" fmla="*/ 25 h 54"/>
                <a:gd name="T18" fmla="*/ 53 w 59"/>
                <a:gd name="T19" fmla="*/ 18 h 54"/>
                <a:gd name="T20" fmla="*/ 50 w 59"/>
                <a:gd name="T21" fmla="*/ 14 h 54"/>
                <a:gd name="T22" fmla="*/ 47 w 59"/>
                <a:gd name="T23" fmla="*/ 11 h 54"/>
                <a:gd name="T24" fmla="*/ 41 w 59"/>
                <a:gd name="T25" fmla="*/ 8 h 54"/>
                <a:gd name="T26" fmla="*/ 38 w 59"/>
                <a:gd name="T27" fmla="*/ 5 h 54"/>
                <a:gd name="T28" fmla="*/ 34 w 59"/>
                <a:gd name="T29" fmla="*/ 2 h 54"/>
                <a:gd name="T30" fmla="*/ 30 w 59"/>
                <a:gd name="T31" fmla="*/ 0 h 54"/>
                <a:gd name="T32" fmla="*/ 26 w 59"/>
                <a:gd name="T33" fmla="*/ 0 h 54"/>
                <a:gd name="T34" fmla="*/ 17 w 59"/>
                <a:gd name="T35" fmla="*/ 0 h 54"/>
                <a:gd name="T36" fmla="*/ 14 w 59"/>
                <a:gd name="T37" fmla="*/ 0 h 54"/>
                <a:gd name="T38" fmla="*/ 8 w 59"/>
                <a:gd name="T39" fmla="*/ 0 h 54"/>
                <a:gd name="T40" fmla="*/ 4 w 59"/>
                <a:gd name="T41" fmla="*/ 1 h 54"/>
                <a:gd name="T42" fmla="*/ 1 w 59"/>
                <a:gd name="T43" fmla="*/ 6 h 54"/>
                <a:gd name="T44" fmla="*/ 0 w 59"/>
                <a:gd name="T45" fmla="*/ 13 h 54"/>
                <a:gd name="T46" fmla="*/ 1 w 59"/>
                <a:gd name="T47" fmla="*/ 17 h 54"/>
                <a:gd name="T48" fmla="*/ 2 w 59"/>
                <a:gd name="T49" fmla="*/ 22 h 54"/>
                <a:gd name="T50" fmla="*/ 3 w 59"/>
                <a:gd name="T51" fmla="*/ 27 h 54"/>
                <a:gd name="T52" fmla="*/ 4 w 59"/>
                <a:gd name="T53" fmla="*/ 31 h 54"/>
                <a:gd name="T54" fmla="*/ 4 w 59"/>
                <a:gd name="T55" fmla="*/ 34 h 54"/>
                <a:gd name="T56" fmla="*/ 7 w 59"/>
                <a:gd name="T57" fmla="*/ 37 h 54"/>
                <a:gd name="T58" fmla="*/ 8 w 59"/>
                <a:gd name="T59" fmla="*/ 41 h 54"/>
                <a:gd name="T60" fmla="*/ 9 w 59"/>
                <a:gd name="T61" fmla="*/ 41 h 54"/>
                <a:gd name="T62" fmla="*/ 11 w 59"/>
                <a:gd name="T63" fmla="*/ 43 h 54"/>
                <a:gd name="T64" fmla="*/ 13 w 59"/>
                <a:gd name="T65" fmla="*/ 44 h 54"/>
                <a:gd name="T66" fmla="*/ 14 w 59"/>
                <a:gd name="T67" fmla="*/ 46 h 54"/>
                <a:gd name="T68" fmla="*/ 15 w 59"/>
                <a:gd name="T69" fmla="*/ 47 h 54"/>
                <a:gd name="T70" fmla="*/ 17 w 59"/>
                <a:gd name="T71" fmla="*/ 48 h 54"/>
                <a:gd name="T72" fmla="*/ 21 w 59"/>
                <a:gd name="T73" fmla="*/ 50 h 54"/>
                <a:gd name="T74" fmla="*/ 23 w 59"/>
                <a:gd name="T75" fmla="*/ 52 h 54"/>
                <a:gd name="T76" fmla="*/ 26 w 59"/>
                <a:gd name="T77" fmla="*/ 51 h 54"/>
                <a:gd name="T78" fmla="*/ 29 w 59"/>
                <a:gd name="T79" fmla="*/ 53 h 54"/>
                <a:gd name="T80" fmla="*/ 32 w 59"/>
                <a:gd name="T81" fmla="*/ 54 h 54"/>
                <a:gd name="T82" fmla="*/ 35 w 59"/>
                <a:gd name="T83" fmla="*/ 54 h 54"/>
                <a:gd name="T84" fmla="*/ 39 w 59"/>
                <a:gd name="T85" fmla="*/ 54 h 54"/>
                <a:gd name="T86" fmla="*/ 42 w 59"/>
                <a:gd name="T87" fmla="*/ 53 h 54"/>
                <a:gd name="T88" fmla="*/ 46 w 59"/>
                <a:gd name="T89" fmla="*/ 51 h 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"/>
                <a:gd name="T136" fmla="*/ 0 h 54"/>
                <a:gd name="T137" fmla="*/ 59 w 59"/>
                <a:gd name="T138" fmla="*/ 54 h 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" h="54">
                  <a:moveTo>
                    <a:pt x="46" y="51"/>
                  </a:moveTo>
                  <a:lnTo>
                    <a:pt x="49" y="51"/>
                  </a:lnTo>
                  <a:lnTo>
                    <a:pt x="52" y="49"/>
                  </a:lnTo>
                  <a:lnTo>
                    <a:pt x="56" y="48"/>
                  </a:lnTo>
                  <a:lnTo>
                    <a:pt x="59" y="42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8" y="28"/>
                  </a:lnTo>
                  <a:lnTo>
                    <a:pt x="58" y="25"/>
                  </a:lnTo>
                  <a:lnTo>
                    <a:pt x="53" y="18"/>
                  </a:lnTo>
                  <a:lnTo>
                    <a:pt x="50" y="14"/>
                  </a:lnTo>
                  <a:lnTo>
                    <a:pt x="47" y="11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2" y="22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11" y="43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7"/>
                  </a:lnTo>
                  <a:lnTo>
                    <a:pt x="17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6" y="51"/>
                  </a:lnTo>
                  <a:lnTo>
                    <a:pt x="29" y="53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9" y="54"/>
                  </a:lnTo>
                  <a:lnTo>
                    <a:pt x="42" y="53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4" name="Freeform 80"/>
            <p:cNvSpPr>
              <a:spLocks/>
            </p:cNvSpPr>
            <p:nvPr/>
          </p:nvSpPr>
          <p:spPr bwMode="auto">
            <a:xfrm>
              <a:off x="1374" y="2513"/>
              <a:ext cx="64" cy="113"/>
            </a:xfrm>
            <a:custGeom>
              <a:avLst/>
              <a:gdLst>
                <a:gd name="T0" fmla="*/ 11 w 64"/>
                <a:gd name="T1" fmla="*/ 99 h 113"/>
                <a:gd name="T2" fmla="*/ 11 w 64"/>
                <a:gd name="T3" fmla="*/ 101 h 113"/>
                <a:gd name="T4" fmla="*/ 13 w 64"/>
                <a:gd name="T5" fmla="*/ 103 h 113"/>
                <a:gd name="T6" fmla="*/ 15 w 64"/>
                <a:gd name="T7" fmla="*/ 105 h 113"/>
                <a:gd name="T8" fmla="*/ 18 w 64"/>
                <a:gd name="T9" fmla="*/ 107 h 113"/>
                <a:gd name="T10" fmla="*/ 19 w 64"/>
                <a:gd name="T11" fmla="*/ 109 h 113"/>
                <a:gd name="T12" fmla="*/ 22 w 64"/>
                <a:gd name="T13" fmla="*/ 111 h 113"/>
                <a:gd name="T14" fmla="*/ 24 w 64"/>
                <a:gd name="T15" fmla="*/ 111 h 113"/>
                <a:gd name="T16" fmla="*/ 28 w 64"/>
                <a:gd name="T17" fmla="*/ 113 h 113"/>
                <a:gd name="T18" fmla="*/ 31 w 64"/>
                <a:gd name="T19" fmla="*/ 113 h 113"/>
                <a:gd name="T20" fmla="*/ 35 w 64"/>
                <a:gd name="T21" fmla="*/ 113 h 113"/>
                <a:gd name="T22" fmla="*/ 39 w 64"/>
                <a:gd name="T23" fmla="*/ 112 h 113"/>
                <a:gd name="T24" fmla="*/ 42 w 64"/>
                <a:gd name="T25" fmla="*/ 111 h 113"/>
                <a:gd name="T26" fmla="*/ 43 w 64"/>
                <a:gd name="T27" fmla="*/ 110 h 113"/>
                <a:gd name="T28" fmla="*/ 46 w 64"/>
                <a:gd name="T29" fmla="*/ 109 h 113"/>
                <a:gd name="T30" fmla="*/ 47 w 64"/>
                <a:gd name="T31" fmla="*/ 108 h 113"/>
                <a:gd name="T32" fmla="*/ 48 w 64"/>
                <a:gd name="T33" fmla="*/ 106 h 113"/>
                <a:gd name="T34" fmla="*/ 49 w 64"/>
                <a:gd name="T35" fmla="*/ 104 h 113"/>
                <a:gd name="T36" fmla="*/ 49 w 64"/>
                <a:gd name="T37" fmla="*/ 102 h 113"/>
                <a:gd name="T38" fmla="*/ 53 w 64"/>
                <a:gd name="T39" fmla="*/ 99 h 113"/>
                <a:gd name="T40" fmla="*/ 54 w 64"/>
                <a:gd name="T41" fmla="*/ 98 h 113"/>
                <a:gd name="T42" fmla="*/ 56 w 64"/>
                <a:gd name="T43" fmla="*/ 95 h 113"/>
                <a:gd name="T44" fmla="*/ 57 w 64"/>
                <a:gd name="T45" fmla="*/ 92 h 113"/>
                <a:gd name="T46" fmla="*/ 59 w 64"/>
                <a:gd name="T47" fmla="*/ 90 h 113"/>
                <a:gd name="T48" fmla="*/ 60 w 64"/>
                <a:gd name="T49" fmla="*/ 86 h 113"/>
                <a:gd name="T50" fmla="*/ 60 w 64"/>
                <a:gd name="T51" fmla="*/ 83 h 113"/>
                <a:gd name="T52" fmla="*/ 61 w 64"/>
                <a:gd name="T53" fmla="*/ 79 h 113"/>
                <a:gd name="T54" fmla="*/ 62 w 64"/>
                <a:gd name="T55" fmla="*/ 77 h 113"/>
                <a:gd name="T56" fmla="*/ 62 w 64"/>
                <a:gd name="T57" fmla="*/ 74 h 113"/>
                <a:gd name="T58" fmla="*/ 63 w 64"/>
                <a:gd name="T59" fmla="*/ 69 h 113"/>
                <a:gd name="T60" fmla="*/ 64 w 64"/>
                <a:gd name="T61" fmla="*/ 62 h 113"/>
                <a:gd name="T62" fmla="*/ 64 w 64"/>
                <a:gd name="T63" fmla="*/ 60 h 113"/>
                <a:gd name="T64" fmla="*/ 64 w 64"/>
                <a:gd name="T65" fmla="*/ 57 h 113"/>
                <a:gd name="T66" fmla="*/ 62 w 64"/>
                <a:gd name="T67" fmla="*/ 53 h 113"/>
                <a:gd name="T68" fmla="*/ 60 w 64"/>
                <a:gd name="T69" fmla="*/ 48 h 113"/>
                <a:gd name="T70" fmla="*/ 58 w 64"/>
                <a:gd name="T71" fmla="*/ 44 h 113"/>
                <a:gd name="T72" fmla="*/ 55 w 64"/>
                <a:gd name="T73" fmla="*/ 39 h 113"/>
                <a:gd name="T74" fmla="*/ 53 w 64"/>
                <a:gd name="T75" fmla="*/ 35 h 113"/>
                <a:gd name="T76" fmla="*/ 49 w 64"/>
                <a:gd name="T77" fmla="*/ 30 h 113"/>
                <a:gd name="T78" fmla="*/ 47 w 64"/>
                <a:gd name="T79" fmla="*/ 26 h 113"/>
                <a:gd name="T80" fmla="*/ 44 w 64"/>
                <a:gd name="T81" fmla="*/ 21 h 113"/>
                <a:gd name="T82" fmla="*/ 36 w 64"/>
                <a:gd name="T83" fmla="*/ 14 h 113"/>
                <a:gd name="T84" fmla="*/ 30 w 64"/>
                <a:gd name="T85" fmla="*/ 9 h 113"/>
                <a:gd name="T86" fmla="*/ 25 w 64"/>
                <a:gd name="T87" fmla="*/ 7 h 113"/>
                <a:gd name="T88" fmla="*/ 17 w 64"/>
                <a:gd name="T89" fmla="*/ 3 h 113"/>
                <a:gd name="T90" fmla="*/ 15 w 64"/>
                <a:gd name="T91" fmla="*/ 3 h 113"/>
                <a:gd name="T92" fmla="*/ 8 w 64"/>
                <a:gd name="T93" fmla="*/ 1 h 113"/>
                <a:gd name="T94" fmla="*/ 3 w 64"/>
                <a:gd name="T95" fmla="*/ 0 h 113"/>
                <a:gd name="T96" fmla="*/ 0 w 64"/>
                <a:gd name="T97" fmla="*/ 0 h 113"/>
                <a:gd name="T98" fmla="*/ 11 w 64"/>
                <a:gd name="T99" fmla="*/ 99 h 1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"/>
                <a:gd name="T151" fmla="*/ 0 h 113"/>
                <a:gd name="T152" fmla="*/ 64 w 64"/>
                <a:gd name="T153" fmla="*/ 113 h 1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" h="113">
                  <a:moveTo>
                    <a:pt x="11" y="99"/>
                  </a:moveTo>
                  <a:lnTo>
                    <a:pt x="11" y="101"/>
                  </a:lnTo>
                  <a:lnTo>
                    <a:pt x="13" y="103"/>
                  </a:lnTo>
                  <a:lnTo>
                    <a:pt x="15" y="105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8" y="113"/>
                  </a:lnTo>
                  <a:lnTo>
                    <a:pt x="31" y="113"/>
                  </a:lnTo>
                  <a:lnTo>
                    <a:pt x="35" y="113"/>
                  </a:lnTo>
                  <a:lnTo>
                    <a:pt x="39" y="112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6" y="109"/>
                  </a:lnTo>
                  <a:lnTo>
                    <a:pt x="47" y="108"/>
                  </a:lnTo>
                  <a:lnTo>
                    <a:pt x="48" y="106"/>
                  </a:lnTo>
                  <a:lnTo>
                    <a:pt x="49" y="104"/>
                  </a:lnTo>
                  <a:lnTo>
                    <a:pt x="49" y="102"/>
                  </a:lnTo>
                  <a:lnTo>
                    <a:pt x="53" y="99"/>
                  </a:lnTo>
                  <a:lnTo>
                    <a:pt x="54" y="98"/>
                  </a:lnTo>
                  <a:lnTo>
                    <a:pt x="56" y="95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61" y="79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3" y="69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4" y="57"/>
                  </a:lnTo>
                  <a:lnTo>
                    <a:pt x="62" y="53"/>
                  </a:lnTo>
                  <a:lnTo>
                    <a:pt x="60" y="48"/>
                  </a:lnTo>
                  <a:lnTo>
                    <a:pt x="58" y="44"/>
                  </a:lnTo>
                  <a:lnTo>
                    <a:pt x="55" y="39"/>
                  </a:lnTo>
                  <a:lnTo>
                    <a:pt x="53" y="35"/>
                  </a:lnTo>
                  <a:lnTo>
                    <a:pt x="49" y="30"/>
                  </a:lnTo>
                  <a:lnTo>
                    <a:pt x="47" y="26"/>
                  </a:lnTo>
                  <a:lnTo>
                    <a:pt x="44" y="21"/>
                  </a:lnTo>
                  <a:lnTo>
                    <a:pt x="36" y="14"/>
                  </a:lnTo>
                  <a:lnTo>
                    <a:pt x="30" y="9"/>
                  </a:lnTo>
                  <a:lnTo>
                    <a:pt x="25" y="7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8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5" name="Freeform 79"/>
            <p:cNvSpPr>
              <a:spLocks/>
            </p:cNvSpPr>
            <p:nvPr/>
          </p:nvSpPr>
          <p:spPr bwMode="auto">
            <a:xfrm>
              <a:off x="1299" y="2735"/>
              <a:ext cx="70" cy="69"/>
            </a:xfrm>
            <a:custGeom>
              <a:avLst/>
              <a:gdLst>
                <a:gd name="T0" fmla="*/ 2 w 70"/>
                <a:gd name="T1" fmla="*/ 59 h 69"/>
                <a:gd name="T2" fmla="*/ 2 w 70"/>
                <a:gd name="T3" fmla="*/ 56 h 69"/>
                <a:gd name="T4" fmla="*/ 1 w 70"/>
                <a:gd name="T5" fmla="*/ 53 h 69"/>
                <a:gd name="T6" fmla="*/ 0 w 70"/>
                <a:gd name="T7" fmla="*/ 48 h 69"/>
                <a:gd name="T8" fmla="*/ 0 w 70"/>
                <a:gd name="T9" fmla="*/ 44 h 69"/>
                <a:gd name="T10" fmla="*/ 0 w 70"/>
                <a:gd name="T11" fmla="*/ 41 h 69"/>
                <a:gd name="T12" fmla="*/ 2 w 70"/>
                <a:gd name="T13" fmla="*/ 35 h 69"/>
                <a:gd name="T14" fmla="*/ 2 w 70"/>
                <a:gd name="T15" fmla="*/ 32 h 69"/>
                <a:gd name="T16" fmla="*/ 3 w 70"/>
                <a:gd name="T17" fmla="*/ 29 h 69"/>
                <a:gd name="T18" fmla="*/ 4 w 70"/>
                <a:gd name="T19" fmla="*/ 28 h 69"/>
                <a:gd name="T20" fmla="*/ 6 w 70"/>
                <a:gd name="T21" fmla="*/ 24 h 69"/>
                <a:gd name="T22" fmla="*/ 7 w 70"/>
                <a:gd name="T23" fmla="*/ 21 h 69"/>
                <a:gd name="T24" fmla="*/ 10 w 70"/>
                <a:gd name="T25" fmla="*/ 18 h 69"/>
                <a:gd name="T26" fmla="*/ 14 w 70"/>
                <a:gd name="T27" fmla="*/ 15 h 69"/>
                <a:gd name="T28" fmla="*/ 15 w 70"/>
                <a:gd name="T29" fmla="*/ 12 h 69"/>
                <a:gd name="T30" fmla="*/ 19 w 70"/>
                <a:gd name="T31" fmla="*/ 9 h 69"/>
                <a:gd name="T32" fmla="*/ 25 w 70"/>
                <a:gd name="T33" fmla="*/ 7 h 69"/>
                <a:gd name="T34" fmla="*/ 28 w 70"/>
                <a:gd name="T35" fmla="*/ 4 h 69"/>
                <a:gd name="T36" fmla="*/ 32 w 70"/>
                <a:gd name="T37" fmla="*/ 1 h 69"/>
                <a:gd name="T38" fmla="*/ 36 w 70"/>
                <a:gd name="T39" fmla="*/ 0 h 69"/>
                <a:gd name="T40" fmla="*/ 40 w 70"/>
                <a:gd name="T41" fmla="*/ 0 h 69"/>
                <a:gd name="T42" fmla="*/ 48 w 70"/>
                <a:gd name="T43" fmla="*/ 0 h 69"/>
                <a:gd name="T44" fmla="*/ 52 w 70"/>
                <a:gd name="T45" fmla="*/ 0 h 69"/>
                <a:gd name="T46" fmla="*/ 56 w 70"/>
                <a:gd name="T47" fmla="*/ 1 h 69"/>
                <a:gd name="T48" fmla="*/ 58 w 70"/>
                <a:gd name="T49" fmla="*/ 1 h 69"/>
                <a:gd name="T50" fmla="*/ 62 w 70"/>
                <a:gd name="T51" fmla="*/ 3 h 69"/>
                <a:gd name="T52" fmla="*/ 64 w 70"/>
                <a:gd name="T53" fmla="*/ 4 h 69"/>
                <a:gd name="T54" fmla="*/ 66 w 70"/>
                <a:gd name="T55" fmla="*/ 8 h 69"/>
                <a:gd name="T56" fmla="*/ 67 w 70"/>
                <a:gd name="T57" fmla="*/ 12 h 69"/>
                <a:gd name="T58" fmla="*/ 69 w 70"/>
                <a:gd name="T59" fmla="*/ 17 h 69"/>
                <a:gd name="T60" fmla="*/ 70 w 70"/>
                <a:gd name="T61" fmla="*/ 22 h 69"/>
                <a:gd name="T62" fmla="*/ 67 w 70"/>
                <a:gd name="T63" fmla="*/ 25 h 69"/>
                <a:gd name="T64" fmla="*/ 66 w 70"/>
                <a:gd name="T65" fmla="*/ 27 h 69"/>
                <a:gd name="T66" fmla="*/ 66 w 70"/>
                <a:gd name="T67" fmla="*/ 30 h 69"/>
                <a:gd name="T68" fmla="*/ 65 w 70"/>
                <a:gd name="T69" fmla="*/ 31 h 69"/>
                <a:gd name="T70" fmla="*/ 64 w 70"/>
                <a:gd name="T71" fmla="*/ 33 h 69"/>
                <a:gd name="T72" fmla="*/ 61 w 70"/>
                <a:gd name="T73" fmla="*/ 36 h 69"/>
                <a:gd name="T74" fmla="*/ 61 w 70"/>
                <a:gd name="T75" fmla="*/ 39 h 69"/>
                <a:gd name="T76" fmla="*/ 58 w 70"/>
                <a:gd name="T77" fmla="*/ 42 h 69"/>
                <a:gd name="T78" fmla="*/ 57 w 70"/>
                <a:gd name="T79" fmla="*/ 44 h 69"/>
                <a:gd name="T80" fmla="*/ 55 w 70"/>
                <a:gd name="T81" fmla="*/ 46 h 69"/>
                <a:gd name="T82" fmla="*/ 53 w 70"/>
                <a:gd name="T83" fmla="*/ 49 h 69"/>
                <a:gd name="T84" fmla="*/ 50 w 70"/>
                <a:gd name="T85" fmla="*/ 52 h 69"/>
                <a:gd name="T86" fmla="*/ 48 w 70"/>
                <a:gd name="T87" fmla="*/ 55 h 69"/>
                <a:gd name="T88" fmla="*/ 46 w 70"/>
                <a:gd name="T89" fmla="*/ 56 h 69"/>
                <a:gd name="T90" fmla="*/ 44 w 70"/>
                <a:gd name="T91" fmla="*/ 58 h 69"/>
                <a:gd name="T92" fmla="*/ 42 w 70"/>
                <a:gd name="T93" fmla="*/ 60 h 69"/>
                <a:gd name="T94" fmla="*/ 40 w 70"/>
                <a:gd name="T95" fmla="*/ 61 h 69"/>
                <a:gd name="T96" fmla="*/ 38 w 70"/>
                <a:gd name="T97" fmla="*/ 62 h 69"/>
                <a:gd name="T98" fmla="*/ 35 w 70"/>
                <a:gd name="T99" fmla="*/ 63 h 69"/>
                <a:gd name="T100" fmla="*/ 33 w 70"/>
                <a:gd name="T101" fmla="*/ 64 h 69"/>
                <a:gd name="T102" fmla="*/ 30 w 70"/>
                <a:gd name="T103" fmla="*/ 65 h 69"/>
                <a:gd name="T104" fmla="*/ 28 w 70"/>
                <a:gd name="T105" fmla="*/ 66 h 69"/>
                <a:gd name="T106" fmla="*/ 25 w 70"/>
                <a:gd name="T107" fmla="*/ 67 h 69"/>
                <a:gd name="T108" fmla="*/ 19 w 70"/>
                <a:gd name="T109" fmla="*/ 67 h 69"/>
                <a:gd name="T110" fmla="*/ 17 w 70"/>
                <a:gd name="T111" fmla="*/ 68 h 69"/>
                <a:gd name="T112" fmla="*/ 14 w 70"/>
                <a:gd name="T113" fmla="*/ 69 h 69"/>
                <a:gd name="T114" fmla="*/ 11 w 70"/>
                <a:gd name="T115" fmla="*/ 69 h 69"/>
                <a:gd name="T116" fmla="*/ 9 w 70"/>
                <a:gd name="T117" fmla="*/ 69 h 69"/>
                <a:gd name="T118" fmla="*/ 7 w 70"/>
                <a:gd name="T119" fmla="*/ 67 h 69"/>
                <a:gd name="T120" fmla="*/ 4 w 70"/>
                <a:gd name="T121" fmla="*/ 66 h 69"/>
                <a:gd name="T122" fmla="*/ 3 w 70"/>
                <a:gd name="T123" fmla="*/ 64 h 69"/>
                <a:gd name="T124" fmla="*/ 2 w 70"/>
                <a:gd name="T125" fmla="*/ 59 h 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69"/>
                <a:gd name="T191" fmla="*/ 70 w 70"/>
                <a:gd name="T192" fmla="*/ 69 h 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69">
                  <a:moveTo>
                    <a:pt x="2" y="59"/>
                  </a:moveTo>
                  <a:lnTo>
                    <a:pt x="2" y="56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6" y="24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9" y="9"/>
                  </a:lnTo>
                  <a:lnTo>
                    <a:pt x="25" y="7"/>
                  </a:lnTo>
                  <a:lnTo>
                    <a:pt x="28" y="4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8"/>
                  </a:lnTo>
                  <a:lnTo>
                    <a:pt x="67" y="12"/>
                  </a:lnTo>
                  <a:lnTo>
                    <a:pt x="69" y="17"/>
                  </a:lnTo>
                  <a:lnTo>
                    <a:pt x="70" y="22"/>
                  </a:lnTo>
                  <a:lnTo>
                    <a:pt x="67" y="25"/>
                  </a:lnTo>
                  <a:lnTo>
                    <a:pt x="66" y="27"/>
                  </a:lnTo>
                  <a:lnTo>
                    <a:pt x="66" y="30"/>
                  </a:lnTo>
                  <a:lnTo>
                    <a:pt x="65" y="31"/>
                  </a:lnTo>
                  <a:lnTo>
                    <a:pt x="64" y="33"/>
                  </a:lnTo>
                  <a:lnTo>
                    <a:pt x="61" y="36"/>
                  </a:lnTo>
                  <a:lnTo>
                    <a:pt x="61" y="39"/>
                  </a:lnTo>
                  <a:lnTo>
                    <a:pt x="58" y="42"/>
                  </a:lnTo>
                  <a:lnTo>
                    <a:pt x="57" y="44"/>
                  </a:lnTo>
                  <a:lnTo>
                    <a:pt x="55" y="46"/>
                  </a:lnTo>
                  <a:lnTo>
                    <a:pt x="53" y="49"/>
                  </a:lnTo>
                  <a:lnTo>
                    <a:pt x="50" y="52"/>
                  </a:lnTo>
                  <a:lnTo>
                    <a:pt x="48" y="55"/>
                  </a:lnTo>
                  <a:lnTo>
                    <a:pt x="46" y="56"/>
                  </a:lnTo>
                  <a:lnTo>
                    <a:pt x="44" y="58"/>
                  </a:lnTo>
                  <a:lnTo>
                    <a:pt x="42" y="60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0" y="65"/>
                  </a:lnTo>
                  <a:lnTo>
                    <a:pt x="28" y="66"/>
                  </a:lnTo>
                  <a:lnTo>
                    <a:pt x="25" y="67"/>
                  </a:lnTo>
                  <a:lnTo>
                    <a:pt x="19" y="67"/>
                  </a:lnTo>
                  <a:lnTo>
                    <a:pt x="17" y="68"/>
                  </a:lnTo>
                  <a:lnTo>
                    <a:pt x="14" y="69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7" y="67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6" name="Freeform 78"/>
            <p:cNvSpPr>
              <a:spLocks/>
            </p:cNvSpPr>
            <p:nvPr/>
          </p:nvSpPr>
          <p:spPr bwMode="auto">
            <a:xfrm>
              <a:off x="1320" y="2816"/>
              <a:ext cx="36" cy="34"/>
            </a:xfrm>
            <a:custGeom>
              <a:avLst/>
              <a:gdLst>
                <a:gd name="T0" fmla="*/ 13 w 36"/>
                <a:gd name="T1" fmla="*/ 0 h 34"/>
                <a:gd name="T2" fmla="*/ 15 w 36"/>
                <a:gd name="T3" fmla="*/ 0 h 34"/>
                <a:gd name="T4" fmla="*/ 18 w 36"/>
                <a:gd name="T5" fmla="*/ 0 h 34"/>
                <a:gd name="T6" fmla="*/ 19 w 36"/>
                <a:gd name="T7" fmla="*/ 0 h 34"/>
                <a:gd name="T8" fmla="*/ 21 w 36"/>
                <a:gd name="T9" fmla="*/ 0 h 34"/>
                <a:gd name="T10" fmla="*/ 24 w 36"/>
                <a:gd name="T11" fmla="*/ 0 h 34"/>
                <a:gd name="T12" fmla="*/ 25 w 36"/>
                <a:gd name="T13" fmla="*/ 0 h 34"/>
                <a:gd name="T14" fmla="*/ 27 w 36"/>
                <a:gd name="T15" fmla="*/ 2 h 34"/>
                <a:gd name="T16" fmla="*/ 32 w 36"/>
                <a:gd name="T17" fmla="*/ 5 h 34"/>
                <a:gd name="T18" fmla="*/ 32 w 36"/>
                <a:gd name="T19" fmla="*/ 7 h 34"/>
                <a:gd name="T20" fmla="*/ 35 w 36"/>
                <a:gd name="T21" fmla="*/ 10 h 34"/>
                <a:gd name="T22" fmla="*/ 35 w 36"/>
                <a:gd name="T23" fmla="*/ 14 h 34"/>
                <a:gd name="T24" fmla="*/ 36 w 36"/>
                <a:gd name="T25" fmla="*/ 16 h 34"/>
                <a:gd name="T26" fmla="*/ 36 w 36"/>
                <a:gd name="T27" fmla="*/ 18 h 34"/>
                <a:gd name="T28" fmla="*/ 36 w 36"/>
                <a:gd name="T29" fmla="*/ 21 h 34"/>
                <a:gd name="T30" fmla="*/ 36 w 36"/>
                <a:gd name="T31" fmla="*/ 24 h 34"/>
                <a:gd name="T32" fmla="*/ 34 w 36"/>
                <a:gd name="T33" fmla="*/ 28 h 34"/>
                <a:gd name="T34" fmla="*/ 32 w 36"/>
                <a:gd name="T35" fmla="*/ 29 h 34"/>
                <a:gd name="T36" fmla="*/ 29 w 36"/>
                <a:gd name="T37" fmla="*/ 30 h 34"/>
                <a:gd name="T38" fmla="*/ 28 w 36"/>
                <a:gd name="T39" fmla="*/ 31 h 34"/>
                <a:gd name="T40" fmla="*/ 26 w 36"/>
                <a:gd name="T41" fmla="*/ 32 h 34"/>
                <a:gd name="T42" fmla="*/ 24 w 36"/>
                <a:gd name="T43" fmla="*/ 33 h 34"/>
                <a:gd name="T44" fmla="*/ 22 w 36"/>
                <a:gd name="T45" fmla="*/ 34 h 34"/>
                <a:gd name="T46" fmla="*/ 18 w 36"/>
                <a:gd name="T47" fmla="*/ 34 h 34"/>
                <a:gd name="T48" fmla="*/ 15 w 36"/>
                <a:gd name="T49" fmla="*/ 34 h 34"/>
                <a:gd name="T50" fmla="*/ 11 w 36"/>
                <a:gd name="T51" fmla="*/ 34 h 34"/>
                <a:gd name="T52" fmla="*/ 8 w 36"/>
                <a:gd name="T53" fmla="*/ 32 h 34"/>
                <a:gd name="T54" fmla="*/ 4 w 36"/>
                <a:gd name="T55" fmla="*/ 30 h 34"/>
                <a:gd name="T56" fmla="*/ 2 w 36"/>
                <a:gd name="T57" fmla="*/ 28 h 34"/>
                <a:gd name="T58" fmla="*/ 1 w 36"/>
                <a:gd name="T59" fmla="*/ 26 h 34"/>
                <a:gd name="T60" fmla="*/ 0 w 36"/>
                <a:gd name="T61" fmla="*/ 21 h 34"/>
                <a:gd name="T62" fmla="*/ 0 w 36"/>
                <a:gd name="T63" fmla="*/ 18 h 34"/>
                <a:gd name="T64" fmla="*/ 0 w 36"/>
                <a:gd name="T65" fmla="*/ 14 h 34"/>
                <a:gd name="T66" fmla="*/ 0 w 36"/>
                <a:gd name="T67" fmla="*/ 11 h 34"/>
                <a:gd name="T68" fmla="*/ 1 w 36"/>
                <a:gd name="T69" fmla="*/ 9 h 34"/>
                <a:gd name="T70" fmla="*/ 3 w 36"/>
                <a:gd name="T71" fmla="*/ 8 h 34"/>
                <a:gd name="T72" fmla="*/ 4 w 36"/>
                <a:gd name="T73" fmla="*/ 6 h 34"/>
                <a:gd name="T74" fmla="*/ 6 w 36"/>
                <a:gd name="T75" fmla="*/ 5 h 34"/>
                <a:gd name="T76" fmla="*/ 7 w 36"/>
                <a:gd name="T77" fmla="*/ 3 h 34"/>
                <a:gd name="T78" fmla="*/ 9 w 36"/>
                <a:gd name="T79" fmla="*/ 3 h 34"/>
                <a:gd name="T80" fmla="*/ 13 w 36"/>
                <a:gd name="T81" fmla="*/ 0 h 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34"/>
                <a:gd name="T125" fmla="*/ 36 w 36"/>
                <a:gd name="T126" fmla="*/ 34 h 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34">
                  <a:moveTo>
                    <a:pt x="13" y="0"/>
                  </a:move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34" y="28"/>
                  </a:lnTo>
                  <a:lnTo>
                    <a:pt x="32" y="29"/>
                  </a:lnTo>
                  <a:lnTo>
                    <a:pt x="29" y="30"/>
                  </a:lnTo>
                  <a:lnTo>
                    <a:pt x="28" y="31"/>
                  </a:lnTo>
                  <a:lnTo>
                    <a:pt x="26" y="32"/>
                  </a:lnTo>
                  <a:lnTo>
                    <a:pt x="24" y="33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7" name="Freeform 77"/>
            <p:cNvSpPr>
              <a:spLocks/>
            </p:cNvSpPr>
            <p:nvPr/>
          </p:nvSpPr>
          <p:spPr bwMode="auto">
            <a:xfrm>
              <a:off x="1549" y="3540"/>
              <a:ext cx="950" cy="293"/>
            </a:xfrm>
            <a:custGeom>
              <a:avLst/>
              <a:gdLst>
                <a:gd name="T0" fmla="*/ 6 w 950"/>
                <a:gd name="T1" fmla="*/ 0 h 293"/>
                <a:gd name="T2" fmla="*/ 19 w 950"/>
                <a:gd name="T3" fmla="*/ 2 h 293"/>
                <a:gd name="T4" fmla="*/ 27 w 950"/>
                <a:gd name="T5" fmla="*/ 10 h 293"/>
                <a:gd name="T6" fmla="*/ 35 w 950"/>
                <a:gd name="T7" fmla="*/ 22 h 293"/>
                <a:gd name="T8" fmla="*/ 41 w 950"/>
                <a:gd name="T9" fmla="*/ 33 h 293"/>
                <a:gd name="T10" fmla="*/ 50 w 950"/>
                <a:gd name="T11" fmla="*/ 45 h 293"/>
                <a:gd name="T12" fmla="*/ 65 w 950"/>
                <a:gd name="T13" fmla="*/ 58 h 293"/>
                <a:gd name="T14" fmla="*/ 80 w 950"/>
                <a:gd name="T15" fmla="*/ 71 h 293"/>
                <a:gd name="T16" fmla="*/ 95 w 950"/>
                <a:gd name="T17" fmla="*/ 84 h 293"/>
                <a:gd name="T18" fmla="*/ 110 w 950"/>
                <a:gd name="T19" fmla="*/ 95 h 293"/>
                <a:gd name="T20" fmla="*/ 129 w 950"/>
                <a:gd name="T21" fmla="*/ 109 h 293"/>
                <a:gd name="T22" fmla="*/ 145 w 950"/>
                <a:gd name="T23" fmla="*/ 122 h 293"/>
                <a:gd name="T24" fmla="*/ 164 w 950"/>
                <a:gd name="T25" fmla="*/ 137 h 293"/>
                <a:gd name="T26" fmla="*/ 179 w 950"/>
                <a:gd name="T27" fmla="*/ 148 h 293"/>
                <a:gd name="T28" fmla="*/ 195 w 950"/>
                <a:gd name="T29" fmla="*/ 155 h 293"/>
                <a:gd name="T30" fmla="*/ 215 w 950"/>
                <a:gd name="T31" fmla="*/ 166 h 293"/>
                <a:gd name="T32" fmla="*/ 228 w 950"/>
                <a:gd name="T33" fmla="*/ 173 h 293"/>
                <a:gd name="T34" fmla="*/ 243 w 950"/>
                <a:gd name="T35" fmla="*/ 180 h 293"/>
                <a:gd name="T36" fmla="*/ 260 w 950"/>
                <a:gd name="T37" fmla="*/ 188 h 293"/>
                <a:gd name="T38" fmla="*/ 278 w 950"/>
                <a:gd name="T39" fmla="*/ 196 h 293"/>
                <a:gd name="T40" fmla="*/ 294 w 950"/>
                <a:gd name="T41" fmla="*/ 203 h 293"/>
                <a:gd name="T42" fmla="*/ 314 w 950"/>
                <a:gd name="T43" fmla="*/ 210 h 293"/>
                <a:gd name="T44" fmla="*/ 335 w 950"/>
                <a:gd name="T45" fmla="*/ 212 h 293"/>
                <a:gd name="T46" fmla="*/ 350 w 950"/>
                <a:gd name="T47" fmla="*/ 215 h 293"/>
                <a:gd name="T48" fmla="*/ 366 w 950"/>
                <a:gd name="T49" fmla="*/ 216 h 293"/>
                <a:gd name="T50" fmla="*/ 377 w 950"/>
                <a:gd name="T51" fmla="*/ 215 h 293"/>
                <a:gd name="T52" fmla="*/ 391 w 950"/>
                <a:gd name="T53" fmla="*/ 218 h 293"/>
                <a:gd name="T54" fmla="*/ 407 w 950"/>
                <a:gd name="T55" fmla="*/ 220 h 293"/>
                <a:gd name="T56" fmla="*/ 426 w 950"/>
                <a:gd name="T57" fmla="*/ 224 h 293"/>
                <a:gd name="T58" fmla="*/ 443 w 950"/>
                <a:gd name="T59" fmla="*/ 227 h 293"/>
                <a:gd name="T60" fmla="*/ 457 w 950"/>
                <a:gd name="T61" fmla="*/ 233 h 293"/>
                <a:gd name="T62" fmla="*/ 476 w 950"/>
                <a:gd name="T63" fmla="*/ 237 h 293"/>
                <a:gd name="T64" fmla="*/ 489 w 950"/>
                <a:gd name="T65" fmla="*/ 237 h 293"/>
                <a:gd name="T66" fmla="*/ 514 w 950"/>
                <a:gd name="T67" fmla="*/ 232 h 293"/>
                <a:gd name="T68" fmla="*/ 533 w 950"/>
                <a:gd name="T69" fmla="*/ 224 h 293"/>
                <a:gd name="T70" fmla="*/ 546 w 950"/>
                <a:gd name="T71" fmla="*/ 215 h 293"/>
                <a:gd name="T72" fmla="*/ 558 w 950"/>
                <a:gd name="T73" fmla="*/ 204 h 293"/>
                <a:gd name="T74" fmla="*/ 570 w 950"/>
                <a:gd name="T75" fmla="*/ 192 h 293"/>
                <a:gd name="T76" fmla="*/ 584 w 950"/>
                <a:gd name="T77" fmla="*/ 180 h 293"/>
                <a:gd name="T78" fmla="*/ 596 w 950"/>
                <a:gd name="T79" fmla="*/ 165 h 293"/>
                <a:gd name="T80" fmla="*/ 611 w 950"/>
                <a:gd name="T81" fmla="*/ 149 h 293"/>
                <a:gd name="T82" fmla="*/ 622 w 950"/>
                <a:gd name="T83" fmla="*/ 135 h 293"/>
                <a:gd name="T84" fmla="*/ 635 w 950"/>
                <a:gd name="T85" fmla="*/ 119 h 293"/>
                <a:gd name="T86" fmla="*/ 653 w 950"/>
                <a:gd name="T87" fmla="*/ 106 h 293"/>
                <a:gd name="T88" fmla="*/ 677 w 950"/>
                <a:gd name="T89" fmla="*/ 93 h 293"/>
                <a:gd name="T90" fmla="*/ 702 w 950"/>
                <a:gd name="T91" fmla="*/ 89 h 293"/>
                <a:gd name="T92" fmla="*/ 726 w 950"/>
                <a:gd name="T93" fmla="*/ 95 h 293"/>
                <a:gd name="T94" fmla="*/ 745 w 950"/>
                <a:gd name="T95" fmla="*/ 104 h 293"/>
                <a:gd name="T96" fmla="*/ 763 w 950"/>
                <a:gd name="T97" fmla="*/ 117 h 293"/>
                <a:gd name="T98" fmla="*/ 783 w 950"/>
                <a:gd name="T99" fmla="*/ 129 h 293"/>
                <a:gd name="T100" fmla="*/ 802 w 950"/>
                <a:gd name="T101" fmla="*/ 142 h 293"/>
                <a:gd name="T102" fmla="*/ 820 w 950"/>
                <a:gd name="T103" fmla="*/ 152 h 293"/>
                <a:gd name="T104" fmla="*/ 845 w 950"/>
                <a:gd name="T105" fmla="*/ 158 h 293"/>
                <a:gd name="T106" fmla="*/ 867 w 950"/>
                <a:gd name="T107" fmla="*/ 161 h 293"/>
                <a:gd name="T108" fmla="*/ 896 w 950"/>
                <a:gd name="T109" fmla="*/ 165 h 293"/>
                <a:gd name="T110" fmla="*/ 921 w 950"/>
                <a:gd name="T111" fmla="*/ 168 h 293"/>
                <a:gd name="T112" fmla="*/ 939 w 950"/>
                <a:gd name="T113" fmla="*/ 173 h 293"/>
                <a:gd name="T114" fmla="*/ 810 w 950"/>
                <a:gd name="T115" fmla="*/ 203 h 293"/>
                <a:gd name="T116" fmla="*/ 797 w 950"/>
                <a:gd name="T117" fmla="*/ 204 h 293"/>
                <a:gd name="T118" fmla="*/ 1 w 950"/>
                <a:gd name="T119" fmla="*/ 88 h 2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0"/>
                <a:gd name="T181" fmla="*/ 0 h 293"/>
                <a:gd name="T182" fmla="*/ 950 w 950"/>
                <a:gd name="T183" fmla="*/ 293 h 2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0" h="293">
                  <a:moveTo>
                    <a:pt x="0" y="3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9" y="12"/>
                  </a:lnTo>
                  <a:lnTo>
                    <a:pt x="31" y="16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5" y="22"/>
                  </a:lnTo>
                  <a:lnTo>
                    <a:pt x="35" y="25"/>
                  </a:lnTo>
                  <a:lnTo>
                    <a:pt x="37" y="27"/>
                  </a:lnTo>
                  <a:lnTo>
                    <a:pt x="39" y="28"/>
                  </a:lnTo>
                  <a:lnTo>
                    <a:pt x="40" y="30"/>
                  </a:lnTo>
                  <a:lnTo>
                    <a:pt x="41" y="33"/>
                  </a:lnTo>
                  <a:lnTo>
                    <a:pt x="44" y="35"/>
                  </a:lnTo>
                  <a:lnTo>
                    <a:pt x="45" y="38"/>
                  </a:lnTo>
                  <a:lnTo>
                    <a:pt x="48" y="40"/>
                  </a:lnTo>
                  <a:lnTo>
                    <a:pt x="49" y="43"/>
                  </a:lnTo>
                  <a:lnTo>
                    <a:pt x="50" y="45"/>
                  </a:lnTo>
                  <a:lnTo>
                    <a:pt x="53" y="47"/>
                  </a:lnTo>
                  <a:lnTo>
                    <a:pt x="56" y="50"/>
                  </a:lnTo>
                  <a:lnTo>
                    <a:pt x="59" y="53"/>
                  </a:lnTo>
                  <a:lnTo>
                    <a:pt x="62" y="56"/>
                  </a:lnTo>
                  <a:lnTo>
                    <a:pt x="65" y="58"/>
                  </a:lnTo>
                  <a:lnTo>
                    <a:pt x="70" y="62"/>
                  </a:lnTo>
                  <a:lnTo>
                    <a:pt x="72" y="63"/>
                  </a:lnTo>
                  <a:lnTo>
                    <a:pt x="74" y="65"/>
                  </a:lnTo>
                  <a:lnTo>
                    <a:pt x="77" y="68"/>
                  </a:lnTo>
                  <a:lnTo>
                    <a:pt x="80" y="71"/>
                  </a:lnTo>
                  <a:lnTo>
                    <a:pt x="83" y="73"/>
                  </a:lnTo>
                  <a:lnTo>
                    <a:pt x="86" y="77"/>
                  </a:lnTo>
                  <a:lnTo>
                    <a:pt x="89" y="80"/>
                  </a:lnTo>
                  <a:lnTo>
                    <a:pt x="93" y="82"/>
                  </a:lnTo>
                  <a:lnTo>
                    <a:pt x="95" y="84"/>
                  </a:lnTo>
                  <a:lnTo>
                    <a:pt x="99" y="86"/>
                  </a:lnTo>
                  <a:lnTo>
                    <a:pt x="102" y="89"/>
                  </a:lnTo>
                  <a:lnTo>
                    <a:pt x="105" y="91"/>
                  </a:lnTo>
                  <a:lnTo>
                    <a:pt x="108" y="93"/>
                  </a:lnTo>
                  <a:lnTo>
                    <a:pt x="110" y="95"/>
                  </a:lnTo>
                  <a:lnTo>
                    <a:pt x="116" y="98"/>
                  </a:lnTo>
                  <a:lnTo>
                    <a:pt x="119" y="100"/>
                  </a:lnTo>
                  <a:lnTo>
                    <a:pt x="121" y="103"/>
                  </a:lnTo>
                  <a:lnTo>
                    <a:pt x="125" y="106"/>
                  </a:lnTo>
                  <a:lnTo>
                    <a:pt x="129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7" y="116"/>
                  </a:lnTo>
                  <a:lnTo>
                    <a:pt x="142" y="120"/>
                  </a:lnTo>
                  <a:lnTo>
                    <a:pt x="145" y="122"/>
                  </a:lnTo>
                  <a:lnTo>
                    <a:pt x="148" y="125"/>
                  </a:lnTo>
                  <a:lnTo>
                    <a:pt x="150" y="128"/>
                  </a:lnTo>
                  <a:lnTo>
                    <a:pt x="156" y="131"/>
                  </a:lnTo>
                  <a:lnTo>
                    <a:pt x="160" y="134"/>
                  </a:lnTo>
                  <a:lnTo>
                    <a:pt x="164" y="137"/>
                  </a:lnTo>
                  <a:lnTo>
                    <a:pt x="166" y="139"/>
                  </a:lnTo>
                  <a:lnTo>
                    <a:pt x="170" y="142"/>
                  </a:lnTo>
                  <a:lnTo>
                    <a:pt x="173" y="144"/>
                  </a:lnTo>
                  <a:lnTo>
                    <a:pt x="176" y="147"/>
                  </a:lnTo>
                  <a:lnTo>
                    <a:pt x="179" y="148"/>
                  </a:lnTo>
                  <a:lnTo>
                    <a:pt x="183" y="150"/>
                  </a:lnTo>
                  <a:lnTo>
                    <a:pt x="185" y="152"/>
                  </a:lnTo>
                  <a:lnTo>
                    <a:pt x="189" y="153"/>
                  </a:lnTo>
                  <a:lnTo>
                    <a:pt x="192" y="155"/>
                  </a:lnTo>
                  <a:lnTo>
                    <a:pt x="195" y="155"/>
                  </a:lnTo>
                  <a:lnTo>
                    <a:pt x="197" y="158"/>
                  </a:lnTo>
                  <a:lnTo>
                    <a:pt x="201" y="160"/>
                  </a:lnTo>
                  <a:lnTo>
                    <a:pt x="204" y="162"/>
                  </a:lnTo>
                  <a:lnTo>
                    <a:pt x="210" y="164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9" y="167"/>
                  </a:lnTo>
                  <a:lnTo>
                    <a:pt x="223" y="169"/>
                  </a:lnTo>
                  <a:lnTo>
                    <a:pt x="225" y="170"/>
                  </a:lnTo>
                  <a:lnTo>
                    <a:pt x="228" y="173"/>
                  </a:lnTo>
                  <a:lnTo>
                    <a:pt x="229" y="174"/>
                  </a:lnTo>
                  <a:lnTo>
                    <a:pt x="232" y="176"/>
                  </a:lnTo>
                  <a:lnTo>
                    <a:pt x="235" y="177"/>
                  </a:lnTo>
                  <a:lnTo>
                    <a:pt x="239" y="180"/>
                  </a:lnTo>
                  <a:lnTo>
                    <a:pt x="243" y="180"/>
                  </a:lnTo>
                  <a:lnTo>
                    <a:pt x="244" y="181"/>
                  </a:lnTo>
                  <a:lnTo>
                    <a:pt x="247" y="182"/>
                  </a:lnTo>
                  <a:lnTo>
                    <a:pt x="250" y="182"/>
                  </a:lnTo>
                  <a:lnTo>
                    <a:pt x="255" y="185"/>
                  </a:lnTo>
                  <a:lnTo>
                    <a:pt x="260" y="188"/>
                  </a:lnTo>
                  <a:lnTo>
                    <a:pt x="263" y="188"/>
                  </a:lnTo>
                  <a:lnTo>
                    <a:pt x="267" y="190"/>
                  </a:lnTo>
                  <a:lnTo>
                    <a:pt x="272" y="192"/>
                  </a:lnTo>
                  <a:lnTo>
                    <a:pt x="274" y="194"/>
                  </a:lnTo>
                  <a:lnTo>
                    <a:pt x="278" y="196"/>
                  </a:lnTo>
                  <a:lnTo>
                    <a:pt x="281" y="196"/>
                  </a:lnTo>
                  <a:lnTo>
                    <a:pt x="285" y="198"/>
                  </a:lnTo>
                  <a:lnTo>
                    <a:pt x="289" y="200"/>
                  </a:lnTo>
                  <a:lnTo>
                    <a:pt x="292" y="202"/>
                  </a:lnTo>
                  <a:lnTo>
                    <a:pt x="294" y="203"/>
                  </a:lnTo>
                  <a:lnTo>
                    <a:pt x="299" y="204"/>
                  </a:lnTo>
                  <a:lnTo>
                    <a:pt x="302" y="206"/>
                  </a:lnTo>
                  <a:lnTo>
                    <a:pt x="305" y="207"/>
                  </a:lnTo>
                  <a:lnTo>
                    <a:pt x="309" y="208"/>
                  </a:lnTo>
                  <a:lnTo>
                    <a:pt x="314" y="210"/>
                  </a:lnTo>
                  <a:lnTo>
                    <a:pt x="317" y="210"/>
                  </a:lnTo>
                  <a:lnTo>
                    <a:pt x="322" y="212"/>
                  </a:lnTo>
                  <a:lnTo>
                    <a:pt x="325" y="212"/>
                  </a:lnTo>
                  <a:lnTo>
                    <a:pt x="331" y="212"/>
                  </a:lnTo>
                  <a:lnTo>
                    <a:pt x="335" y="212"/>
                  </a:lnTo>
                  <a:lnTo>
                    <a:pt x="336" y="213"/>
                  </a:lnTo>
                  <a:lnTo>
                    <a:pt x="339" y="213"/>
                  </a:lnTo>
                  <a:lnTo>
                    <a:pt x="344" y="214"/>
                  </a:lnTo>
                  <a:lnTo>
                    <a:pt x="348" y="214"/>
                  </a:lnTo>
                  <a:lnTo>
                    <a:pt x="350" y="215"/>
                  </a:lnTo>
                  <a:lnTo>
                    <a:pt x="354" y="215"/>
                  </a:lnTo>
                  <a:lnTo>
                    <a:pt x="356" y="215"/>
                  </a:lnTo>
                  <a:lnTo>
                    <a:pt x="360" y="216"/>
                  </a:lnTo>
                  <a:lnTo>
                    <a:pt x="362" y="216"/>
                  </a:lnTo>
                  <a:lnTo>
                    <a:pt x="366" y="216"/>
                  </a:lnTo>
                  <a:lnTo>
                    <a:pt x="367" y="216"/>
                  </a:lnTo>
                  <a:lnTo>
                    <a:pt x="370" y="216"/>
                  </a:lnTo>
                  <a:lnTo>
                    <a:pt x="374" y="216"/>
                  </a:lnTo>
                  <a:lnTo>
                    <a:pt x="375" y="216"/>
                  </a:lnTo>
                  <a:lnTo>
                    <a:pt x="377" y="215"/>
                  </a:lnTo>
                  <a:lnTo>
                    <a:pt x="379" y="215"/>
                  </a:lnTo>
                  <a:lnTo>
                    <a:pt x="382" y="215"/>
                  </a:lnTo>
                  <a:lnTo>
                    <a:pt x="385" y="216"/>
                  </a:lnTo>
                  <a:lnTo>
                    <a:pt x="388" y="216"/>
                  </a:lnTo>
                  <a:lnTo>
                    <a:pt x="391" y="218"/>
                  </a:lnTo>
                  <a:lnTo>
                    <a:pt x="394" y="219"/>
                  </a:lnTo>
                  <a:lnTo>
                    <a:pt x="397" y="219"/>
                  </a:lnTo>
                  <a:lnTo>
                    <a:pt x="400" y="219"/>
                  </a:lnTo>
                  <a:lnTo>
                    <a:pt x="404" y="219"/>
                  </a:lnTo>
                  <a:lnTo>
                    <a:pt x="407" y="220"/>
                  </a:lnTo>
                  <a:lnTo>
                    <a:pt x="412" y="221"/>
                  </a:lnTo>
                  <a:lnTo>
                    <a:pt x="416" y="222"/>
                  </a:lnTo>
                  <a:lnTo>
                    <a:pt x="419" y="222"/>
                  </a:lnTo>
                  <a:lnTo>
                    <a:pt x="422" y="223"/>
                  </a:lnTo>
                  <a:lnTo>
                    <a:pt x="426" y="224"/>
                  </a:lnTo>
                  <a:lnTo>
                    <a:pt x="430" y="224"/>
                  </a:lnTo>
                  <a:lnTo>
                    <a:pt x="433" y="225"/>
                  </a:lnTo>
                  <a:lnTo>
                    <a:pt x="437" y="226"/>
                  </a:lnTo>
                  <a:lnTo>
                    <a:pt x="440" y="227"/>
                  </a:lnTo>
                  <a:lnTo>
                    <a:pt x="443" y="227"/>
                  </a:lnTo>
                  <a:lnTo>
                    <a:pt x="446" y="229"/>
                  </a:lnTo>
                  <a:lnTo>
                    <a:pt x="449" y="230"/>
                  </a:lnTo>
                  <a:lnTo>
                    <a:pt x="451" y="231"/>
                  </a:lnTo>
                  <a:lnTo>
                    <a:pt x="455" y="231"/>
                  </a:lnTo>
                  <a:lnTo>
                    <a:pt x="457" y="233"/>
                  </a:lnTo>
                  <a:lnTo>
                    <a:pt x="460" y="233"/>
                  </a:lnTo>
                  <a:lnTo>
                    <a:pt x="464" y="235"/>
                  </a:lnTo>
                  <a:lnTo>
                    <a:pt x="468" y="236"/>
                  </a:lnTo>
                  <a:lnTo>
                    <a:pt x="470" y="236"/>
                  </a:lnTo>
                  <a:lnTo>
                    <a:pt x="476" y="237"/>
                  </a:lnTo>
                  <a:lnTo>
                    <a:pt x="478" y="237"/>
                  </a:lnTo>
                  <a:lnTo>
                    <a:pt x="481" y="237"/>
                  </a:lnTo>
                  <a:lnTo>
                    <a:pt x="483" y="237"/>
                  </a:lnTo>
                  <a:lnTo>
                    <a:pt x="488" y="237"/>
                  </a:lnTo>
                  <a:lnTo>
                    <a:pt x="489" y="237"/>
                  </a:lnTo>
                  <a:lnTo>
                    <a:pt x="496" y="237"/>
                  </a:lnTo>
                  <a:lnTo>
                    <a:pt x="500" y="236"/>
                  </a:lnTo>
                  <a:lnTo>
                    <a:pt x="504" y="234"/>
                  </a:lnTo>
                  <a:lnTo>
                    <a:pt x="509" y="233"/>
                  </a:lnTo>
                  <a:lnTo>
                    <a:pt x="514" y="232"/>
                  </a:lnTo>
                  <a:lnTo>
                    <a:pt x="516" y="231"/>
                  </a:lnTo>
                  <a:lnTo>
                    <a:pt x="521" y="230"/>
                  </a:lnTo>
                  <a:lnTo>
                    <a:pt x="525" y="227"/>
                  </a:lnTo>
                  <a:lnTo>
                    <a:pt x="528" y="225"/>
                  </a:lnTo>
                  <a:lnTo>
                    <a:pt x="533" y="224"/>
                  </a:lnTo>
                  <a:lnTo>
                    <a:pt x="535" y="222"/>
                  </a:lnTo>
                  <a:lnTo>
                    <a:pt x="539" y="221"/>
                  </a:lnTo>
                  <a:lnTo>
                    <a:pt x="541" y="220"/>
                  </a:lnTo>
                  <a:lnTo>
                    <a:pt x="543" y="218"/>
                  </a:lnTo>
                  <a:lnTo>
                    <a:pt x="546" y="215"/>
                  </a:lnTo>
                  <a:lnTo>
                    <a:pt x="550" y="213"/>
                  </a:lnTo>
                  <a:lnTo>
                    <a:pt x="552" y="211"/>
                  </a:lnTo>
                  <a:lnTo>
                    <a:pt x="553" y="209"/>
                  </a:lnTo>
                  <a:lnTo>
                    <a:pt x="556" y="206"/>
                  </a:lnTo>
                  <a:lnTo>
                    <a:pt x="558" y="204"/>
                  </a:lnTo>
                  <a:lnTo>
                    <a:pt x="560" y="202"/>
                  </a:lnTo>
                  <a:lnTo>
                    <a:pt x="564" y="199"/>
                  </a:lnTo>
                  <a:lnTo>
                    <a:pt x="565" y="197"/>
                  </a:lnTo>
                  <a:lnTo>
                    <a:pt x="568" y="195"/>
                  </a:lnTo>
                  <a:lnTo>
                    <a:pt x="570" y="192"/>
                  </a:lnTo>
                  <a:lnTo>
                    <a:pt x="572" y="190"/>
                  </a:lnTo>
                  <a:lnTo>
                    <a:pt x="575" y="187"/>
                  </a:lnTo>
                  <a:lnTo>
                    <a:pt x="577" y="185"/>
                  </a:lnTo>
                  <a:lnTo>
                    <a:pt x="579" y="183"/>
                  </a:lnTo>
                  <a:lnTo>
                    <a:pt x="584" y="180"/>
                  </a:lnTo>
                  <a:lnTo>
                    <a:pt x="587" y="178"/>
                  </a:lnTo>
                  <a:lnTo>
                    <a:pt x="588" y="174"/>
                  </a:lnTo>
                  <a:lnTo>
                    <a:pt x="592" y="169"/>
                  </a:lnTo>
                  <a:lnTo>
                    <a:pt x="593" y="167"/>
                  </a:lnTo>
                  <a:lnTo>
                    <a:pt x="596" y="165"/>
                  </a:lnTo>
                  <a:lnTo>
                    <a:pt x="601" y="161"/>
                  </a:lnTo>
                  <a:lnTo>
                    <a:pt x="603" y="159"/>
                  </a:lnTo>
                  <a:lnTo>
                    <a:pt x="605" y="157"/>
                  </a:lnTo>
                  <a:lnTo>
                    <a:pt x="608" y="153"/>
                  </a:lnTo>
                  <a:lnTo>
                    <a:pt x="611" y="149"/>
                  </a:lnTo>
                  <a:lnTo>
                    <a:pt x="612" y="146"/>
                  </a:lnTo>
                  <a:lnTo>
                    <a:pt x="615" y="143"/>
                  </a:lnTo>
                  <a:lnTo>
                    <a:pt x="618" y="141"/>
                  </a:lnTo>
                  <a:lnTo>
                    <a:pt x="620" y="138"/>
                  </a:lnTo>
                  <a:lnTo>
                    <a:pt x="622" y="135"/>
                  </a:lnTo>
                  <a:lnTo>
                    <a:pt x="626" y="132"/>
                  </a:lnTo>
                  <a:lnTo>
                    <a:pt x="630" y="127"/>
                  </a:lnTo>
                  <a:lnTo>
                    <a:pt x="630" y="125"/>
                  </a:lnTo>
                  <a:lnTo>
                    <a:pt x="633" y="122"/>
                  </a:lnTo>
                  <a:lnTo>
                    <a:pt x="635" y="119"/>
                  </a:lnTo>
                  <a:lnTo>
                    <a:pt x="637" y="118"/>
                  </a:lnTo>
                  <a:lnTo>
                    <a:pt x="641" y="114"/>
                  </a:lnTo>
                  <a:lnTo>
                    <a:pt x="643" y="112"/>
                  </a:lnTo>
                  <a:lnTo>
                    <a:pt x="649" y="108"/>
                  </a:lnTo>
                  <a:lnTo>
                    <a:pt x="653" y="106"/>
                  </a:lnTo>
                  <a:lnTo>
                    <a:pt x="658" y="102"/>
                  </a:lnTo>
                  <a:lnTo>
                    <a:pt x="663" y="99"/>
                  </a:lnTo>
                  <a:lnTo>
                    <a:pt x="667" y="98"/>
                  </a:lnTo>
                  <a:lnTo>
                    <a:pt x="671" y="95"/>
                  </a:lnTo>
                  <a:lnTo>
                    <a:pt x="677" y="93"/>
                  </a:lnTo>
                  <a:lnTo>
                    <a:pt x="684" y="90"/>
                  </a:lnTo>
                  <a:lnTo>
                    <a:pt x="688" y="89"/>
                  </a:lnTo>
                  <a:lnTo>
                    <a:pt x="694" y="89"/>
                  </a:lnTo>
                  <a:lnTo>
                    <a:pt x="698" y="89"/>
                  </a:lnTo>
                  <a:lnTo>
                    <a:pt x="702" y="89"/>
                  </a:lnTo>
                  <a:lnTo>
                    <a:pt x="708" y="90"/>
                  </a:lnTo>
                  <a:lnTo>
                    <a:pt x="712" y="91"/>
                  </a:lnTo>
                  <a:lnTo>
                    <a:pt x="716" y="92"/>
                  </a:lnTo>
                  <a:lnTo>
                    <a:pt x="721" y="94"/>
                  </a:lnTo>
                  <a:lnTo>
                    <a:pt x="726" y="95"/>
                  </a:lnTo>
                  <a:lnTo>
                    <a:pt x="729" y="98"/>
                  </a:lnTo>
                  <a:lnTo>
                    <a:pt x="733" y="99"/>
                  </a:lnTo>
                  <a:lnTo>
                    <a:pt x="737" y="101"/>
                  </a:lnTo>
                  <a:lnTo>
                    <a:pt x="741" y="102"/>
                  </a:lnTo>
                  <a:lnTo>
                    <a:pt x="745" y="104"/>
                  </a:lnTo>
                  <a:lnTo>
                    <a:pt x="749" y="109"/>
                  </a:lnTo>
                  <a:lnTo>
                    <a:pt x="753" y="111"/>
                  </a:lnTo>
                  <a:lnTo>
                    <a:pt x="757" y="114"/>
                  </a:lnTo>
                  <a:lnTo>
                    <a:pt x="760" y="116"/>
                  </a:lnTo>
                  <a:lnTo>
                    <a:pt x="763" y="117"/>
                  </a:lnTo>
                  <a:lnTo>
                    <a:pt x="767" y="121"/>
                  </a:lnTo>
                  <a:lnTo>
                    <a:pt x="772" y="123"/>
                  </a:lnTo>
                  <a:lnTo>
                    <a:pt x="776" y="125"/>
                  </a:lnTo>
                  <a:lnTo>
                    <a:pt x="777" y="126"/>
                  </a:lnTo>
                  <a:lnTo>
                    <a:pt x="783" y="129"/>
                  </a:lnTo>
                  <a:lnTo>
                    <a:pt x="786" y="130"/>
                  </a:lnTo>
                  <a:lnTo>
                    <a:pt x="789" y="134"/>
                  </a:lnTo>
                  <a:lnTo>
                    <a:pt x="795" y="138"/>
                  </a:lnTo>
                  <a:lnTo>
                    <a:pt x="801" y="141"/>
                  </a:lnTo>
                  <a:lnTo>
                    <a:pt x="802" y="142"/>
                  </a:lnTo>
                  <a:lnTo>
                    <a:pt x="806" y="143"/>
                  </a:lnTo>
                  <a:lnTo>
                    <a:pt x="810" y="146"/>
                  </a:lnTo>
                  <a:lnTo>
                    <a:pt x="814" y="148"/>
                  </a:lnTo>
                  <a:lnTo>
                    <a:pt x="818" y="150"/>
                  </a:lnTo>
                  <a:lnTo>
                    <a:pt x="820" y="152"/>
                  </a:lnTo>
                  <a:lnTo>
                    <a:pt x="826" y="154"/>
                  </a:lnTo>
                  <a:lnTo>
                    <a:pt x="829" y="155"/>
                  </a:lnTo>
                  <a:lnTo>
                    <a:pt x="837" y="155"/>
                  </a:lnTo>
                  <a:lnTo>
                    <a:pt x="841" y="156"/>
                  </a:lnTo>
                  <a:lnTo>
                    <a:pt x="845" y="158"/>
                  </a:lnTo>
                  <a:lnTo>
                    <a:pt x="850" y="158"/>
                  </a:lnTo>
                  <a:lnTo>
                    <a:pt x="855" y="160"/>
                  </a:lnTo>
                  <a:lnTo>
                    <a:pt x="859" y="161"/>
                  </a:lnTo>
                  <a:lnTo>
                    <a:pt x="863" y="161"/>
                  </a:lnTo>
                  <a:lnTo>
                    <a:pt x="867" y="161"/>
                  </a:lnTo>
                  <a:lnTo>
                    <a:pt x="870" y="162"/>
                  </a:lnTo>
                  <a:lnTo>
                    <a:pt x="878" y="164"/>
                  </a:lnTo>
                  <a:lnTo>
                    <a:pt x="885" y="165"/>
                  </a:lnTo>
                  <a:lnTo>
                    <a:pt x="892" y="165"/>
                  </a:lnTo>
                  <a:lnTo>
                    <a:pt x="896" y="165"/>
                  </a:lnTo>
                  <a:lnTo>
                    <a:pt x="902" y="166"/>
                  </a:lnTo>
                  <a:lnTo>
                    <a:pt x="908" y="167"/>
                  </a:lnTo>
                  <a:lnTo>
                    <a:pt x="913" y="167"/>
                  </a:lnTo>
                  <a:lnTo>
                    <a:pt x="919" y="168"/>
                  </a:lnTo>
                  <a:lnTo>
                    <a:pt x="921" y="168"/>
                  </a:lnTo>
                  <a:lnTo>
                    <a:pt x="925" y="170"/>
                  </a:lnTo>
                  <a:lnTo>
                    <a:pt x="928" y="170"/>
                  </a:lnTo>
                  <a:lnTo>
                    <a:pt x="931" y="171"/>
                  </a:lnTo>
                  <a:lnTo>
                    <a:pt x="934" y="172"/>
                  </a:lnTo>
                  <a:lnTo>
                    <a:pt x="939" y="173"/>
                  </a:lnTo>
                  <a:lnTo>
                    <a:pt x="944" y="174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33" y="228"/>
                  </a:lnTo>
                  <a:lnTo>
                    <a:pt x="810" y="203"/>
                  </a:lnTo>
                  <a:lnTo>
                    <a:pt x="808" y="203"/>
                  </a:lnTo>
                  <a:lnTo>
                    <a:pt x="805" y="203"/>
                  </a:lnTo>
                  <a:lnTo>
                    <a:pt x="800" y="203"/>
                  </a:lnTo>
                  <a:lnTo>
                    <a:pt x="799" y="204"/>
                  </a:lnTo>
                  <a:lnTo>
                    <a:pt x="797" y="204"/>
                  </a:lnTo>
                  <a:lnTo>
                    <a:pt x="645" y="269"/>
                  </a:lnTo>
                  <a:lnTo>
                    <a:pt x="501" y="293"/>
                  </a:lnTo>
                  <a:lnTo>
                    <a:pt x="356" y="279"/>
                  </a:lnTo>
                  <a:lnTo>
                    <a:pt x="212" y="234"/>
                  </a:lnTo>
                  <a:lnTo>
                    <a:pt x="1" y="8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8" name="Freeform 76"/>
            <p:cNvSpPr>
              <a:spLocks/>
            </p:cNvSpPr>
            <p:nvPr/>
          </p:nvSpPr>
          <p:spPr bwMode="auto">
            <a:xfrm>
              <a:off x="3565" y="3144"/>
              <a:ext cx="35" cy="40"/>
            </a:xfrm>
            <a:custGeom>
              <a:avLst/>
              <a:gdLst>
                <a:gd name="T0" fmla="*/ 4 w 35"/>
                <a:gd name="T1" fmla="*/ 39 h 40"/>
                <a:gd name="T2" fmla="*/ 6 w 35"/>
                <a:gd name="T3" fmla="*/ 40 h 40"/>
                <a:gd name="T4" fmla="*/ 9 w 35"/>
                <a:gd name="T5" fmla="*/ 40 h 40"/>
                <a:gd name="T6" fmla="*/ 12 w 35"/>
                <a:gd name="T7" fmla="*/ 39 h 40"/>
                <a:gd name="T8" fmla="*/ 14 w 35"/>
                <a:gd name="T9" fmla="*/ 38 h 40"/>
                <a:gd name="T10" fmla="*/ 16 w 35"/>
                <a:gd name="T11" fmla="*/ 36 h 40"/>
                <a:gd name="T12" fmla="*/ 20 w 35"/>
                <a:gd name="T13" fmla="*/ 34 h 40"/>
                <a:gd name="T14" fmla="*/ 23 w 35"/>
                <a:gd name="T15" fmla="*/ 30 h 40"/>
                <a:gd name="T16" fmla="*/ 26 w 35"/>
                <a:gd name="T17" fmla="*/ 28 h 40"/>
                <a:gd name="T18" fmla="*/ 28 w 35"/>
                <a:gd name="T19" fmla="*/ 27 h 40"/>
                <a:gd name="T20" fmla="*/ 31 w 35"/>
                <a:gd name="T21" fmla="*/ 24 h 40"/>
                <a:gd name="T22" fmla="*/ 33 w 35"/>
                <a:gd name="T23" fmla="*/ 22 h 40"/>
                <a:gd name="T24" fmla="*/ 34 w 35"/>
                <a:gd name="T25" fmla="*/ 17 h 40"/>
                <a:gd name="T26" fmla="*/ 35 w 35"/>
                <a:gd name="T27" fmla="*/ 15 h 40"/>
                <a:gd name="T28" fmla="*/ 35 w 35"/>
                <a:gd name="T29" fmla="*/ 10 h 40"/>
                <a:gd name="T30" fmla="*/ 33 w 35"/>
                <a:gd name="T31" fmla="*/ 7 h 40"/>
                <a:gd name="T32" fmla="*/ 28 w 35"/>
                <a:gd name="T33" fmla="*/ 3 h 40"/>
                <a:gd name="T34" fmla="*/ 23 w 35"/>
                <a:gd name="T35" fmla="*/ 0 h 40"/>
                <a:gd name="T36" fmla="*/ 15 w 35"/>
                <a:gd name="T37" fmla="*/ 0 h 40"/>
                <a:gd name="T38" fmla="*/ 11 w 35"/>
                <a:gd name="T39" fmla="*/ 0 h 40"/>
                <a:gd name="T40" fmla="*/ 9 w 35"/>
                <a:gd name="T41" fmla="*/ 2 h 40"/>
                <a:gd name="T42" fmla="*/ 7 w 35"/>
                <a:gd name="T43" fmla="*/ 5 h 40"/>
                <a:gd name="T44" fmla="*/ 6 w 35"/>
                <a:gd name="T45" fmla="*/ 8 h 40"/>
                <a:gd name="T46" fmla="*/ 6 w 35"/>
                <a:gd name="T47" fmla="*/ 13 h 40"/>
                <a:gd name="T48" fmla="*/ 5 w 35"/>
                <a:gd name="T49" fmla="*/ 17 h 40"/>
                <a:gd name="T50" fmla="*/ 3 w 35"/>
                <a:gd name="T51" fmla="*/ 18 h 40"/>
                <a:gd name="T52" fmla="*/ 2 w 35"/>
                <a:gd name="T53" fmla="*/ 22 h 40"/>
                <a:gd name="T54" fmla="*/ 0 w 35"/>
                <a:gd name="T55" fmla="*/ 25 h 40"/>
                <a:gd name="T56" fmla="*/ 0 w 35"/>
                <a:gd name="T57" fmla="*/ 31 h 40"/>
                <a:gd name="T58" fmla="*/ 1 w 35"/>
                <a:gd name="T59" fmla="*/ 35 h 40"/>
                <a:gd name="T60" fmla="*/ 4 w 35"/>
                <a:gd name="T61" fmla="*/ 39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"/>
                <a:gd name="T94" fmla="*/ 0 h 40"/>
                <a:gd name="T95" fmla="*/ 35 w 35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" h="40">
                  <a:moveTo>
                    <a:pt x="4" y="39"/>
                  </a:moveTo>
                  <a:lnTo>
                    <a:pt x="6" y="40"/>
                  </a:lnTo>
                  <a:lnTo>
                    <a:pt x="9" y="40"/>
                  </a:lnTo>
                  <a:lnTo>
                    <a:pt x="12" y="39"/>
                  </a:lnTo>
                  <a:lnTo>
                    <a:pt x="14" y="38"/>
                  </a:lnTo>
                  <a:lnTo>
                    <a:pt x="16" y="36"/>
                  </a:lnTo>
                  <a:lnTo>
                    <a:pt x="20" y="34"/>
                  </a:lnTo>
                  <a:lnTo>
                    <a:pt x="23" y="30"/>
                  </a:lnTo>
                  <a:lnTo>
                    <a:pt x="26" y="28"/>
                  </a:lnTo>
                  <a:lnTo>
                    <a:pt x="28" y="27"/>
                  </a:lnTo>
                  <a:lnTo>
                    <a:pt x="31" y="24"/>
                  </a:lnTo>
                  <a:lnTo>
                    <a:pt x="33" y="22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5"/>
                  </a:lnTo>
                  <a:lnTo>
                    <a:pt x="6" y="8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9" name="Freeform 75"/>
            <p:cNvSpPr>
              <a:spLocks/>
            </p:cNvSpPr>
            <p:nvPr/>
          </p:nvSpPr>
          <p:spPr bwMode="auto">
            <a:xfrm>
              <a:off x="3391" y="2947"/>
              <a:ext cx="24" cy="34"/>
            </a:xfrm>
            <a:custGeom>
              <a:avLst/>
              <a:gdLst>
                <a:gd name="T0" fmla="*/ 8 w 24"/>
                <a:gd name="T1" fmla="*/ 33 h 34"/>
                <a:gd name="T2" fmla="*/ 10 w 24"/>
                <a:gd name="T3" fmla="*/ 33 h 34"/>
                <a:gd name="T4" fmla="*/ 13 w 24"/>
                <a:gd name="T5" fmla="*/ 33 h 34"/>
                <a:gd name="T6" fmla="*/ 17 w 24"/>
                <a:gd name="T7" fmla="*/ 34 h 34"/>
                <a:gd name="T8" fmla="*/ 19 w 24"/>
                <a:gd name="T9" fmla="*/ 33 h 34"/>
                <a:gd name="T10" fmla="*/ 21 w 24"/>
                <a:gd name="T11" fmla="*/ 32 h 34"/>
                <a:gd name="T12" fmla="*/ 22 w 24"/>
                <a:gd name="T13" fmla="*/ 30 h 34"/>
                <a:gd name="T14" fmla="*/ 24 w 24"/>
                <a:gd name="T15" fmla="*/ 27 h 34"/>
                <a:gd name="T16" fmla="*/ 23 w 24"/>
                <a:gd name="T17" fmla="*/ 24 h 34"/>
                <a:gd name="T18" fmla="*/ 22 w 24"/>
                <a:gd name="T19" fmla="*/ 23 h 34"/>
                <a:gd name="T20" fmla="*/ 22 w 24"/>
                <a:gd name="T21" fmla="*/ 22 h 34"/>
                <a:gd name="T22" fmla="*/ 21 w 24"/>
                <a:gd name="T23" fmla="*/ 20 h 34"/>
                <a:gd name="T24" fmla="*/ 19 w 24"/>
                <a:gd name="T25" fmla="*/ 18 h 34"/>
                <a:gd name="T26" fmla="*/ 17 w 24"/>
                <a:gd name="T27" fmla="*/ 17 h 34"/>
                <a:gd name="T28" fmla="*/ 15 w 24"/>
                <a:gd name="T29" fmla="*/ 16 h 34"/>
                <a:gd name="T30" fmla="*/ 14 w 24"/>
                <a:gd name="T31" fmla="*/ 14 h 34"/>
                <a:gd name="T32" fmla="*/ 13 w 24"/>
                <a:gd name="T33" fmla="*/ 11 h 34"/>
                <a:gd name="T34" fmla="*/ 12 w 24"/>
                <a:gd name="T35" fmla="*/ 9 h 34"/>
                <a:gd name="T36" fmla="*/ 12 w 24"/>
                <a:gd name="T37" fmla="*/ 6 h 34"/>
                <a:gd name="T38" fmla="*/ 11 w 24"/>
                <a:gd name="T39" fmla="*/ 4 h 34"/>
                <a:gd name="T40" fmla="*/ 12 w 24"/>
                <a:gd name="T41" fmla="*/ 3 h 34"/>
                <a:gd name="T42" fmla="*/ 9 w 24"/>
                <a:gd name="T43" fmla="*/ 2 h 34"/>
                <a:gd name="T44" fmla="*/ 8 w 24"/>
                <a:gd name="T45" fmla="*/ 0 h 34"/>
                <a:gd name="T46" fmla="*/ 6 w 24"/>
                <a:gd name="T47" fmla="*/ 0 h 34"/>
                <a:gd name="T48" fmla="*/ 4 w 24"/>
                <a:gd name="T49" fmla="*/ 2 h 34"/>
                <a:gd name="T50" fmla="*/ 5 w 24"/>
                <a:gd name="T51" fmla="*/ 4 h 34"/>
                <a:gd name="T52" fmla="*/ 5 w 24"/>
                <a:gd name="T53" fmla="*/ 6 h 34"/>
                <a:gd name="T54" fmla="*/ 5 w 24"/>
                <a:gd name="T55" fmla="*/ 9 h 34"/>
                <a:gd name="T56" fmla="*/ 3 w 24"/>
                <a:gd name="T57" fmla="*/ 12 h 34"/>
                <a:gd name="T58" fmla="*/ 2 w 24"/>
                <a:gd name="T59" fmla="*/ 14 h 34"/>
                <a:gd name="T60" fmla="*/ 0 w 24"/>
                <a:gd name="T61" fmla="*/ 17 h 34"/>
                <a:gd name="T62" fmla="*/ 0 w 24"/>
                <a:gd name="T63" fmla="*/ 18 h 34"/>
                <a:gd name="T64" fmla="*/ 0 w 24"/>
                <a:gd name="T65" fmla="*/ 22 h 34"/>
                <a:gd name="T66" fmla="*/ 0 w 24"/>
                <a:gd name="T67" fmla="*/ 24 h 34"/>
                <a:gd name="T68" fmla="*/ 2 w 24"/>
                <a:gd name="T69" fmla="*/ 26 h 34"/>
                <a:gd name="T70" fmla="*/ 2 w 24"/>
                <a:gd name="T71" fmla="*/ 28 h 34"/>
                <a:gd name="T72" fmla="*/ 3 w 24"/>
                <a:gd name="T73" fmla="*/ 30 h 34"/>
                <a:gd name="T74" fmla="*/ 6 w 24"/>
                <a:gd name="T75" fmla="*/ 31 h 34"/>
                <a:gd name="T76" fmla="*/ 8 w 24"/>
                <a:gd name="T77" fmla="*/ 33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"/>
                <a:gd name="T118" fmla="*/ 0 h 34"/>
                <a:gd name="T119" fmla="*/ 24 w 24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" h="34">
                  <a:moveTo>
                    <a:pt x="8" y="33"/>
                  </a:moveTo>
                  <a:lnTo>
                    <a:pt x="10" y="33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19" y="33"/>
                  </a:lnTo>
                  <a:lnTo>
                    <a:pt x="21" y="32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0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6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6" y="31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0" name="Freeform 74"/>
            <p:cNvSpPr>
              <a:spLocks/>
            </p:cNvSpPr>
            <p:nvPr/>
          </p:nvSpPr>
          <p:spPr bwMode="auto">
            <a:xfrm>
              <a:off x="2479" y="2421"/>
              <a:ext cx="19" cy="20"/>
            </a:xfrm>
            <a:custGeom>
              <a:avLst/>
              <a:gdLst>
                <a:gd name="T0" fmla="*/ 3 w 19"/>
                <a:gd name="T1" fmla="*/ 6 h 20"/>
                <a:gd name="T2" fmla="*/ 4 w 19"/>
                <a:gd name="T3" fmla="*/ 4 h 20"/>
                <a:gd name="T4" fmla="*/ 5 w 19"/>
                <a:gd name="T5" fmla="*/ 2 h 20"/>
                <a:gd name="T6" fmla="*/ 7 w 19"/>
                <a:gd name="T7" fmla="*/ 1 h 20"/>
                <a:gd name="T8" fmla="*/ 8 w 19"/>
                <a:gd name="T9" fmla="*/ 0 h 20"/>
                <a:gd name="T10" fmla="*/ 9 w 19"/>
                <a:gd name="T11" fmla="*/ 0 h 20"/>
                <a:gd name="T12" fmla="*/ 11 w 19"/>
                <a:gd name="T13" fmla="*/ 0 h 20"/>
                <a:gd name="T14" fmla="*/ 15 w 19"/>
                <a:gd name="T15" fmla="*/ 0 h 20"/>
                <a:gd name="T16" fmla="*/ 19 w 19"/>
                <a:gd name="T17" fmla="*/ 2 h 20"/>
                <a:gd name="T18" fmla="*/ 19 w 19"/>
                <a:gd name="T19" fmla="*/ 6 h 20"/>
                <a:gd name="T20" fmla="*/ 18 w 19"/>
                <a:gd name="T21" fmla="*/ 10 h 20"/>
                <a:gd name="T22" fmla="*/ 17 w 19"/>
                <a:gd name="T23" fmla="*/ 13 h 20"/>
                <a:gd name="T24" fmla="*/ 14 w 19"/>
                <a:gd name="T25" fmla="*/ 16 h 20"/>
                <a:gd name="T26" fmla="*/ 12 w 19"/>
                <a:gd name="T27" fmla="*/ 18 h 20"/>
                <a:gd name="T28" fmla="*/ 9 w 19"/>
                <a:gd name="T29" fmla="*/ 19 h 20"/>
                <a:gd name="T30" fmla="*/ 6 w 19"/>
                <a:gd name="T31" fmla="*/ 20 h 20"/>
                <a:gd name="T32" fmla="*/ 3 w 19"/>
                <a:gd name="T33" fmla="*/ 20 h 20"/>
                <a:gd name="T34" fmla="*/ 1 w 19"/>
                <a:gd name="T35" fmla="*/ 18 h 20"/>
                <a:gd name="T36" fmla="*/ 0 w 19"/>
                <a:gd name="T37" fmla="*/ 15 h 20"/>
                <a:gd name="T38" fmla="*/ 1 w 19"/>
                <a:gd name="T39" fmla="*/ 13 h 20"/>
                <a:gd name="T40" fmla="*/ 1 w 19"/>
                <a:gd name="T41" fmla="*/ 10 h 20"/>
                <a:gd name="T42" fmla="*/ 3 w 19"/>
                <a:gd name="T43" fmla="*/ 6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20"/>
                <a:gd name="T68" fmla="*/ 19 w 19"/>
                <a:gd name="T69" fmla="*/ 20 h 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20">
                  <a:moveTo>
                    <a:pt x="3" y="6"/>
                  </a:moveTo>
                  <a:lnTo>
                    <a:pt x="4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19" y="6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9" y="19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1" name="Freeform 73"/>
            <p:cNvSpPr>
              <a:spLocks/>
            </p:cNvSpPr>
            <p:nvPr/>
          </p:nvSpPr>
          <p:spPr bwMode="auto">
            <a:xfrm>
              <a:off x="2163" y="1392"/>
              <a:ext cx="36" cy="35"/>
            </a:xfrm>
            <a:custGeom>
              <a:avLst/>
              <a:gdLst>
                <a:gd name="T0" fmla="*/ 0 w 36"/>
                <a:gd name="T1" fmla="*/ 15 h 35"/>
                <a:gd name="T2" fmla="*/ 0 w 36"/>
                <a:gd name="T3" fmla="*/ 12 h 35"/>
                <a:gd name="T4" fmla="*/ 4 w 36"/>
                <a:gd name="T5" fmla="*/ 8 h 35"/>
                <a:gd name="T6" fmla="*/ 7 w 36"/>
                <a:gd name="T7" fmla="*/ 5 h 35"/>
                <a:gd name="T8" fmla="*/ 9 w 36"/>
                <a:gd name="T9" fmla="*/ 3 h 35"/>
                <a:gd name="T10" fmla="*/ 11 w 36"/>
                <a:gd name="T11" fmla="*/ 2 h 35"/>
                <a:gd name="T12" fmla="*/ 12 w 36"/>
                <a:gd name="T13" fmla="*/ 2 h 35"/>
                <a:gd name="T14" fmla="*/ 16 w 36"/>
                <a:gd name="T15" fmla="*/ 0 h 35"/>
                <a:gd name="T16" fmla="*/ 17 w 36"/>
                <a:gd name="T17" fmla="*/ 0 h 35"/>
                <a:gd name="T18" fmla="*/ 23 w 36"/>
                <a:gd name="T19" fmla="*/ 2 h 35"/>
                <a:gd name="T20" fmla="*/ 25 w 36"/>
                <a:gd name="T21" fmla="*/ 2 h 35"/>
                <a:gd name="T22" fmla="*/ 27 w 36"/>
                <a:gd name="T23" fmla="*/ 3 h 35"/>
                <a:gd name="T24" fmla="*/ 28 w 36"/>
                <a:gd name="T25" fmla="*/ 6 h 35"/>
                <a:gd name="T26" fmla="*/ 31 w 36"/>
                <a:gd name="T27" fmla="*/ 7 h 35"/>
                <a:gd name="T28" fmla="*/ 32 w 36"/>
                <a:gd name="T29" fmla="*/ 9 h 35"/>
                <a:gd name="T30" fmla="*/ 34 w 36"/>
                <a:gd name="T31" fmla="*/ 11 h 35"/>
                <a:gd name="T32" fmla="*/ 35 w 36"/>
                <a:gd name="T33" fmla="*/ 13 h 35"/>
                <a:gd name="T34" fmla="*/ 36 w 36"/>
                <a:gd name="T35" fmla="*/ 15 h 35"/>
                <a:gd name="T36" fmla="*/ 36 w 36"/>
                <a:gd name="T37" fmla="*/ 18 h 35"/>
                <a:gd name="T38" fmla="*/ 36 w 36"/>
                <a:gd name="T39" fmla="*/ 21 h 35"/>
                <a:gd name="T40" fmla="*/ 36 w 36"/>
                <a:gd name="T41" fmla="*/ 24 h 35"/>
                <a:gd name="T42" fmla="*/ 34 w 36"/>
                <a:gd name="T43" fmla="*/ 27 h 35"/>
                <a:gd name="T44" fmla="*/ 32 w 36"/>
                <a:gd name="T45" fmla="*/ 29 h 35"/>
                <a:gd name="T46" fmla="*/ 29 w 36"/>
                <a:gd name="T47" fmla="*/ 31 h 35"/>
                <a:gd name="T48" fmla="*/ 28 w 36"/>
                <a:gd name="T49" fmla="*/ 32 h 35"/>
                <a:gd name="T50" fmla="*/ 26 w 36"/>
                <a:gd name="T51" fmla="*/ 33 h 35"/>
                <a:gd name="T52" fmla="*/ 23 w 36"/>
                <a:gd name="T53" fmla="*/ 35 h 35"/>
                <a:gd name="T54" fmla="*/ 20 w 36"/>
                <a:gd name="T55" fmla="*/ 35 h 35"/>
                <a:gd name="T56" fmla="*/ 17 w 36"/>
                <a:gd name="T57" fmla="*/ 35 h 35"/>
                <a:gd name="T58" fmla="*/ 15 w 36"/>
                <a:gd name="T59" fmla="*/ 35 h 35"/>
                <a:gd name="T60" fmla="*/ 12 w 36"/>
                <a:gd name="T61" fmla="*/ 34 h 35"/>
                <a:gd name="T62" fmla="*/ 10 w 36"/>
                <a:gd name="T63" fmla="*/ 33 h 35"/>
                <a:gd name="T64" fmla="*/ 8 w 36"/>
                <a:gd name="T65" fmla="*/ 31 h 35"/>
                <a:gd name="T66" fmla="*/ 6 w 36"/>
                <a:gd name="T67" fmla="*/ 30 h 35"/>
                <a:gd name="T68" fmla="*/ 4 w 36"/>
                <a:gd name="T69" fmla="*/ 28 h 35"/>
                <a:gd name="T70" fmla="*/ 2 w 36"/>
                <a:gd name="T71" fmla="*/ 26 h 35"/>
                <a:gd name="T72" fmla="*/ 1 w 36"/>
                <a:gd name="T73" fmla="*/ 23 h 35"/>
                <a:gd name="T74" fmla="*/ 1 w 36"/>
                <a:gd name="T75" fmla="*/ 20 h 35"/>
                <a:gd name="T76" fmla="*/ 1 w 36"/>
                <a:gd name="T77" fmla="*/ 18 h 35"/>
                <a:gd name="T78" fmla="*/ 0 w 36"/>
                <a:gd name="T79" fmla="*/ 15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"/>
                <a:gd name="T121" fmla="*/ 0 h 35"/>
                <a:gd name="T122" fmla="*/ 36 w 36"/>
                <a:gd name="T123" fmla="*/ 35 h 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" h="35">
                  <a:moveTo>
                    <a:pt x="0" y="15"/>
                  </a:moveTo>
                  <a:lnTo>
                    <a:pt x="0" y="12"/>
                  </a:lnTo>
                  <a:lnTo>
                    <a:pt x="4" y="8"/>
                  </a:lnTo>
                  <a:lnTo>
                    <a:pt x="7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4" y="11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34" y="27"/>
                  </a:lnTo>
                  <a:lnTo>
                    <a:pt x="32" y="29"/>
                  </a:lnTo>
                  <a:lnTo>
                    <a:pt x="29" y="31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2" y="34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2" name="Freeform 72"/>
            <p:cNvSpPr>
              <a:spLocks/>
            </p:cNvSpPr>
            <p:nvPr/>
          </p:nvSpPr>
          <p:spPr bwMode="auto">
            <a:xfrm>
              <a:off x="2500" y="1459"/>
              <a:ext cx="24" cy="25"/>
            </a:xfrm>
            <a:custGeom>
              <a:avLst/>
              <a:gdLst>
                <a:gd name="T0" fmla="*/ 1 w 24"/>
                <a:gd name="T1" fmla="*/ 3 h 25"/>
                <a:gd name="T2" fmla="*/ 3 w 24"/>
                <a:gd name="T3" fmla="*/ 1 h 25"/>
                <a:gd name="T4" fmla="*/ 5 w 24"/>
                <a:gd name="T5" fmla="*/ 0 h 25"/>
                <a:gd name="T6" fmla="*/ 7 w 24"/>
                <a:gd name="T7" fmla="*/ 0 h 25"/>
                <a:gd name="T8" fmla="*/ 8 w 24"/>
                <a:gd name="T9" fmla="*/ 0 h 25"/>
                <a:gd name="T10" fmla="*/ 13 w 24"/>
                <a:gd name="T11" fmla="*/ 0 h 25"/>
                <a:gd name="T12" fmla="*/ 17 w 24"/>
                <a:gd name="T13" fmla="*/ 1 h 25"/>
                <a:gd name="T14" fmla="*/ 19 w 24"/>
                <a:gd name="T15" fmla="*/ 2 h 25"/>
                <a:gd name="T16" fmla="*/ 20 w 24"/>
                <a:gd name="T17" fmla="*/ 5 h 25"/>
                <a:gd name="T18" fmla="*/ 22 w 24"/>
                <a:gd name="T19" fmla="*/ 7 h 25"/>
                <a:gd name="T20" fmla="*/ 23 w 24"/>
                <a:gd name="T21" fmla="*/ 10 h 25"/>
                <a:gd name="T22" fmla="*/ 24 w 24"/>
                <a:gd name="T23" fmla="*/ 13 h 25"/>
                <a:gd name="T24" fmla="*/ 24 w 24"/>
                <a:gd name="T25" fmla="*/ 16 h 25"/>
                <a:gd name="T26" fmla="*/ 24 w 24"/>
                <a:gd name="T27" fmla="*/ 19 h 25"/>
                <a:gd name="T28" fmla="*/ 24 w 24"/>
                <a:gd name="T29" fmla="*/ 23 h 25"/>
                <a:gd name="T30" fmla="*/ 21 w 24"/>
                <a:gd name="T31" fmla="*/ 25 h 25"/>
                <a:gd name="T32" fmla="*/ 19 w 24"/>
                <a:gd name="T33" fmla="*/ 25 h 25"/>
                <a:gd name="T34" fmla="*/ 17 w 24"/>
                <a:gd name="T35" fmla="*/ 25 h 25"/>
                <a:gd name="T36" fmla="*/ 14 w 24"/>
                <a:gd name="T37" fmla="*/ 23 h 25"/>
                <a:gd name="T38" fmla="*/ 12 w 24"/>
                <a:gd name="T39" fmla="*/ 22 h 25"/>
                <a:gd name="T40" fmla="*/ 10 w 24"/>
                <a:gd name="T41" fmla="*/ 20 h 25"/>
                <a:gd name="T42" fmla="*/ 8 w 24"/>
                <a:gd name="T43" fmla="*/ 19 h 25"/>
                <a:gd name="T44" fmla="*/ 7 w 24"/>
                <a:gd name="T45" fmla="*/ 18 h 25"/>
                <a:gd name="T46" fmla="*/ 6 w 24"/>
                <a:gd name="T47" fmla="*/ 16 h 25"/>
                <a:gd name="T48" fmla="*/ 3 w 24"/>
                <a:gd name="T49" fmla="*/ 12 h 25"/>
                <a:gd name="T50" fmla="*/ 2 w 24"/>
                <a:gd name="T51" fmla="*/ 10 h 25"/>
                <a:gd name="T52" fmla="*/ 1 w 24"/>
                <a:gd name="T53" fmla="*/ 8 h 25"/>
                <a:gd name="T54" fmla="*/ 0 w 24"/>
                <a:gd name="T55" fmla="*/ 7 h 25"/>
                <a:gd name="T56" fmla="*/ 1 w 24"/>
                <a:gd name="T57" fmla="*/ 3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"/>
                <a:gd name="T88" fmla="*/ 0 h 25"/>
                <a:gd name="T89" fmla="*/ 24 w 24"/>
                <a:gd name="T90" fmla="*/ 25 h 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" h="25">
                  <a:moveTo>
                    <a:pt x="1" y="3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4" y="13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4" y="23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4" y="23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3" name="Freeform 71"/>
            <p:cNvSpPr>
              <a:spLocks/>
            </p:cNvSpPr>
            <p:nvPr/>
          </p:nvSpPr>
          <p:spPr bwMode="auto">
            <a:xfrm>
              <a:off x="2566" y="1750"/>
              <a:ext cx="69" cy="69"/>
            </a:xfrm>
            <a:custGeom>
              <a:avLst/>
              <a:gdLst>
                <a:gd name="T0" fmla="*/ 34 w 69"/>
                <a:gd name="T1" fmla="*/ 69 h 69"/>
                <a:gd name="T2" fmla="*/ 40 w 69"/>
                <a:gd name="T3" fmla="*/ 69 h 69"/>
                <a:gd name="T4" fmla="*/ 46 w 69"/>
                <a:gd name="T5" fmla="*/ 66 h 69"/>
                <a:gd name="T6" fmla="*/ 54 w 69"/>
                <a:gd name="T7" fmla="*/ 64 h 69"/>
                <a:gd name="T8" fmla="*/ 57 w 69"/>
                <a:gd name="T9" fmla="*/ 60 h 69"/>
                <a:gd name="T10" fmla="*/ 60 w 69"/>
                <a:gd name="T11" fmla="*/ 54 h 69"/>
                <a:gd name="T12" fmla="*/ 62 w 69"/>
                <a:gd name="T13" fmla="*/ 50 h 69"/>
                <a:gd name="T14" fmla="*/ 65 w 69"/>
                <a:gd name="T15" fmla="*/ 45 h 69"/>
                <a:gd name="T16" fmla="*/ 66 w 69"/>
                <a:gd name="T17" fmla="*/ 40 h 69"/>
                <a:gd name="T18" fmla="*/ 69 w 69"/>
                <a:gd name="T19" fmla="*/ 34 h 69"/>
                <a:gd name="T20" fmla="*/ 68 w 69"/>
                <a:gd name="T21" fmla="*/ 28 h 69"/>
                <a:gd name="T22" fmla="*/ 66 w 69"/>
                <a:gd name="T23" fmla="*/ 21 h 69"/>
                <a:gd name="T24" fmla="*/ 60 w 69"/>
                <a:gd name="T25" fmla="*/ 16 h 69"/>
                <a:gd name="T26" fmla="*/ 55 w 69"/>
                <a:gd name="T27" fmla="*/ 13 h 69"/>
                <a:gd name="T28" fmla="*/ 49 w 69"/>
                <a:gd name="T29" fmla="*/ 8 h 69"/>
                <a:gd name="T30" fmla="*/ 44 w 69"/>
                <a:gd name="T31" fmla="*/ 6 h 69"/>
                <a:gd name="T32" fmla="*/ 39 w 69"/>
                <a:gd name="T33" fmla="*/ 2 h 69"/>
                <a:gd name="T34" fmla="*/ 32 w 69"/>
                <a:gd name="T35" fmla="*/ 0 h 69"/>
                <a:gd name="T36" fmla="*/ 27 w 69"/>
                <a:gd name="T37" fmla="*/ 0 h 69"/>
                <a:gd name="T38" fmla="*/ 21 w 69"/>
                <a:gd name="T39" fmla="*/ 0 h 69"/>
                <a:gd name="T40" fmla="*/ 14 w 69"/>
                <a:gd name="T41" fmla="*/ 0 h 69"/>
                <a:gd name="T42" fmla="*/ 9 w 69"/>
                <a:gd name="T43" fmla="*/ 2 h 69"/>
                <a:gd name="T44" fmla="*/ 4 w 69"/>
                <a:gd name="T45" fmla="*/ 3 h 69"/>
                <a:gd name="T46" fmla="*/ 0 w 69"/>
                <a:gd name="T47" fmla="*/ 7 h 69"/>
                <a:gd name="T48" fmla="*/ 0 w 69"/>
                <a:gd name="T49" fmla="*/ 14 h 69"/>
                <a:gd name="T50" fmla="*/ 2 w 69"/>
                <a:gd name="T51" fmla="*/ 20 h 69"/>
                <a:gd name="T52" fmla="*/ 4 w 69"/>
                <a:gd name="T53" fmla="*/ 24 h 69"/>
                <a:gd name="T54" fmla="*/ 7 w 69"/>
                <a:gd name="T55" fmla="*/ 29 h 69"/>
                <a:gd name="T56" fmla="*/ 7 w 69"/>
                <a:gd name="T57" fmla="*/ 34 h 69"/>
                <a:gd name="T58" fmla="*/ 9 w 69"/>
                <a:gd name="T59" fmla="*/ 42 h 69"/>
                <a:gd name="T60" fmla="*/ 11 w 69"/>
                <a:gd name="T61" fmla="*/ 48 h 69"/>
                <a:gd name="T62" fmla="*/ 16 w 69"/>
                <a:gd name="T63" fmla="*/ 53 h 69"/>
                <a:gd name="T64" fmla="*/ 20 w 69"/>
                <a:gd name="T65" fmla="*/ 59 h 69"/>
                <a:gd name="T66" fmla="*/ 24 w 69"/>
                <a:gd name="T67" fmla="*/ 62 h 69"/>
                <a:gd name="T68" fmla="*/ 29 w 69"/>
                <a:gd name="T69" fmla="*/ 68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69"/>
                <a:gd name="T107" fmla="*/ 69 w 69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69">
                  <a:moveTo>
                    <a:pt x="31" y="69"/>
                  </a:moveTo>
                  <a:lnTo>
                    <a:pt x="34" y="69"/>
                  </a:lnTo>
                  <a:lnTo>
                    <a:pt x="37" y="69"/>
                  </a:lnTo>
                  <a:lnTo>
                    <a:pt x="40" y="69"/>
                  </a:lnTo>
                  <a:lnTo>
                    <a:pt x="43" y="67"/>
                  </a:lnTo>
                  <a:lnTo>
                    <a:pt x="46" y="66"/>
                  </a:lnTo>
                  <a:lnTo>
                    <a:pt x="50" y="66"/>
                  </a:lnTo>
                  <a:lnTo>
                    <a:pt x="54" y="64"/>
                  </a:lnTo>
                  <a:lnTo>
                    <a:pt x="56" y="62"/>
                  </a:lnTo>
                  <a:lnTo>
                    <a:pt x="57" y="60"/>
                  </a:lnTo>
                  <a:lnTo>
                    <a:pt x="59" y="56"/>
                  </a:lnTo>
                  <a:lnTo>
                    <a:pt x="60" y="54"/>
                  </a:lnTo>
                  <a:lnTo>
                    <a:pt x="61" y="51"/>
                  </a:lnTo>
                  <a:lnTo>
                    <a:pt x="62" y="50"/>
                  </a:lnTo>
                  <a:lnTo>
                    <a:pt x="63" y="47"/>
                  </a:lnTo>
                  <a:lnTo>
                    <a:pt x="65" y="45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3" y="19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9" y="8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2" y="3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0"/>
                  </a:lnTo>
                  <a:lnTo>
                    <a:pt x="3" y="21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8" y="38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8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0" y="59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7" y="66"/>
                  </a:lnTo>
                  <a:lnTo>
                    <a:pt x="29" y="68"/>
                  </a:lnTo>
                  <a:lnTo>
                    <a:pt x="31" y="69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4" name="Freeform 70"/>
            <p:cNvSpPr>
              <a:spLocks/>
            </p:cNvSpPr>
            <p:nvPr/>
          </p:nvSpPr>
          <p:spPr bwMode="auto">
            <a:xfrm>
              <a:off x="3567" y="1793"/>
              <a:ext cx="42" cy="62"/>
            </a:xfrm>
            <a:custGeom>
              <a:avLst/>
              <a:gdLst>
                <a:gd name="T0" fmla="*/ 2 w 42"/>
                <a:gd name="T1" fmla="*/ 11 h 62"/>
                <a:gd name="T2" fmla="*/ 4 w 42"/>
                <a:gd name="T3" fmla="*/ 9 h 62"/>
                <a:gd name="T4" fmla="*/ 6 w 42"/>
                <a:gd name="T5" fmla="*/ 7 h 62"/>
                <a:gd name="T6" fmla="*/ 8 w 42"/>
                <a:gd name="T7" fmla="*/ 5 h 62"/>
                <a:gd name="T8" fmla="*/ 10 w 42"/>
                <a:gd name="T9" fmla="*/ 3 h 62"/>
                <a:gd name="T10" fmla="*/ 12 w 42"/>
                <a:gd name="T11" fmla="*/ 1 h 62"/>
                <a:gd name="T12" fmla="*/ 14 w 42"/>
                <a:gd name="T13" fmla="*/ 0 h 62"/>
                <a:gd name="T14" fmla="*/ 16 w 42"/>
                <a:gd name="T15" fmla="*/ 0 h 62"/>
                <a:gd name="T16" fmla="*/ 19 w 42"/>
                <a:gd name="T17" fmla="*/ 0 h 62"/>
                <a:gd name="T18" fmla="*/ 23 w 42"/>
                <a:gd name="T19" fmla="*/ 0 h 62"/>
                <a:gd name="T20" fmla="*/ 27 w 42"/>
                <a:gd name="T21" fmla="*/ 0 h 62"/>
                <a:gd name="T22" fmla="*/ 31 w 42"/>
                <a:gd name="T23" fmla="*/ 1 h 62"/>
                <a:gd name="T24" fmla="*/ 35 w 42"/>
                <a:gd name="T25" fmla="*/ 1 h 62"/>
                <a:gd name="T26" fmla="*/ 37 w 42"/>
                <a:gd name="T27" fmla="*/ 2 h 62"/>
                <a:gd name="T28" fmla="*/ 39 w 42"/>
                <a:gd name="T29" fmla="*/ 4 h 62"/>
                <a:gd name="T30" fmla="*/ 41 w 42"/>
                <a:gd name="T31" fmla="*/ 6 h 62"/>
                <a:gd name="T32" fmla="*/ 42 w 42"/>
                <a:gd name="T33" fmla="*/ 8 h 62"/>
                <a:gd name="T34" fmla="*/ 42 w 42"/>
                <a:gd name="T35" fmla="*/ 13 h 62"/>
                <a:gd name="T36" fmla="*/ 41 w 42"/>
                <a:gd name="T37" fmla="*/ 16 h 62"/>
                <a:gd name="T38" fmla="*/ 40 w 42"/>
                <a:gd name="T39" fmla="*/ 19 h 62"/>
                <a:gd name="T40" fmla="*/ 39 w 42"/>
                <a:gd name="T41" fmla="*/ 23 h 62"/>
                <a:gd name="T42" fmla="*/ 39 w 42"/>
                <a:gd name="T43" fmla="*/ 25 h 62"/>
                <a:gd name="T44" fmla="*/ 39 w 42"/>
                <a:gd name="T45" fmla="*/ 27 h 62"/>
                <a:gd name="T46" fmla="*/ 37 w 42"/>
                <a:gd name="T47" fmla="*/ 29 h 62"/>
                <a:gd name="T48" fmla="*/ 35 w 42"/>
                <a:gd name="T49" fmla="*/ 31 h 62"/>
                <a:gd name="T50" fmla="*/ 34 w 42"/>
                <a:gd name="T51" fmla="*/ 33 h 62"/>
                <a:gd name="T52" fmla="*/ 33 w 42"/>
                <a:gd name="T53" fmla="*/ 37 h 62"/>
                <a:gd name="T54" fmla="*/ 33 w 42"/>
                <a:gd name="T55" fmla="*/ 40 h 62"/>
                <a:gd name="T56" fmla="*/ 33 w 42"/>
                <a:gd name="T57" fmla="*/ 44 h 62"/>
                <a:gd name="T58" fmla="*/ 32 w 42"/>
                <a:gd name="T59" fmla="*/ 47 h 62"/>
                <a:gd name="T60" fmla="*/ 32 w 42"/>
                <a:gd name="T61" fmla="*/ 50 h 62"/>
                <a:gd name="T62" fmla="*/ 32 w 42"/>
                <a:gd name="T63" fmla="*/ 54 h 62"/>
                <a:gd name="T64" fmla="*/ 31 w 42"/>
                <a:gd name="T65" fmla="*/ 55 h 62"/>
                <a:gd name="T66" fmla="*/ 29 w 42"/>
                <a:gd name="T67" fmla="*/ 56 h 62"/>
                <a:gd name="T68" fmla="*/ 28 w 42"/>
                <a:gd name="T69" fmla="*/ 58 h 62"/>
                <a:gd name="T70" fmla="*/ 26 w 42"/>
                <a:gd name="T71" fmla="*/ 59 h 62"/>
                <a:gd name="T72" fmla="*/ 25 w 42"/>
                <a:gd name="T73" fmla="*/ 61 h 62"/>
                <a:gd name="T74" fmla="*/ 24 w 42"/>
                <a:gd name="T75" fmla="*/ 62 h 62"/>
                <a:gd name="T76" fmla="*/ 21 w 42"/>
                <a:gd name="T77" fmla="*/ 62 h 62"/>
                <a:gd name="T78" fmla="*/ 19 w 42"/>
                <a:gd name="T79" fmla="*/ 62 h 62"/>
                <a:gd name="T80" fmla="*/ 16 w 42"/>
                <a:gd name="T81" fmla="*/ 61 h 62"/>
                <a:gd name="T82" fmla="*/ 14 w 42"/>
                <a:gd name="T83" fmla="*/ 59 h 62"/>
                <a:gd name="T84" fmla="*/ 14 w 42"/>
                <a:gd name="T85" fmla="*/ 56 h 62"/>
                <a:gd name="T86" fmla="*/ 12 w 42"/>
                <a:gd name="T87" fmla="*/ 54 h 62"/>
                <a:gd name="T88" fmla="*/ 10 w 42"/>
                <a:gd name="T89" fmla="*/ 52 h 62"/>
                <a:gd name="T90" fmla="*/ 8 w 42"/>
                <a:gd name="T91" fmla="*/ 49 h 62"/>
                <a:gd name="T92" fmla="*/ 6 w 42"/>
                <a:gd name="T93" fmla="*/ 45 h 62"/>
                <a:gd name="T94" fmla="*/ 6 w 42"/>
                <a:gd name="T95" fmla="*/ 43 h 62"/>
                <a:gd name="T96" fmla="*/ 4 w 42"/>
                <a:gd name="T97" fmla="*/ 38 h 62"/>
                <a:gd name="T98" fmla="*/ 3 w 42"/>
                <a:gd name="T99" fmla="*/ 36 h 62"/>
                <a:gd name="T100" fmla="*/ 2 w 42"/>
                <a:gd name="T101" fmla="*/ 34 h 62"/>
                <a:gd name="T102" fmla="*/ 1 w 42"/>
                <a:gd name="T103" fmla="*/ 31 h 62"/>
                <a:gd name="T104" fmla="*/ 1 w 42"/>
                <a:gd name="T105" fmla="*/ 27 h 62"/>
                <a:gd name="T106" fmla="*/ 0 w 42"/>
                <a:gd name="T107" fmla="*/ 24 h 62"/>
                <a:gd name="T108" fmla="*/ 0 w 42"/>
                <a:gd name="T109" fmla="*/ 21 h 62"/>
                <a:gd name="T110" fmla="*/ 0 w 42"/>
                <a:gd name="T111" fmla="*/ 19 h 62"/>
                <a:gd name="T112" fmla="*/ 0 w 42"/>
                <a:gd name="T113" fmla="*/ 16 h 62"/>
                <a:gd name="T114" fmla="*/ 0 w 42"/>
                <a:gd name="T115" fmla="*/ 13 h 62"/>
                <a:gd name="T116" fmla="*/ 2 w 42"/>
                <a:gd name="T117" fmla="*/ 11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62"/>
                <a:gd name="T179" fmla="*/ 42 w 42"/>
                <a:gd name="T180" fmla="*/ 62 h 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62">
                  <a:moveTo>
                    <a:pt x="2" y="11"/>
                  </a:moveTo>
                  <a:lnTo>
                    <a:pt x="4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2" y="13"/>
                  </a:lnTo>
                  <a:lnTo>
                    <a:pt x="41" y="16"/>
                  </a:lnTo>
                  <a:lnTo>
                    <a:pt x="40" y="19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3"/>
                  </a:lnTo>
                  <a:lnTo>
                    <a:pt x="33" y="37"/>
                  </a:lnTo>
                  <a:lnTo>
                    <a:pt x="33" y="40"/>
                  </a:lnTo>
                  <a:lnTo>
                    <a:pt x="33" y="44"/>
                  </a:lnTo>
                  <a:lnTo>
                    <a:pt x="32" y="47"/>
                  </a:lnTo>
                  <a:lnTo>
                    <a:pt x="32" y="50"/>
                  </a:lnTo>
                  <a:lnTo>
                    <a:pt x="32" y="54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8" y="58"/>
                  </a:lnTo>
                  <a:lnTo>
                    <a:pt x="26" y="59"/>
                  </a:lnTo>
                  <a:lnTo>
                    <a:pt x="25" y="61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6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0" y="52"/>
                  </a:lnTo>
                  <a:lnTo>
                    <a:pt x="8" y="49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4" y="38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1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5" name="Freeform 69"/>
            <p:cNvSpPr>
              <a:spLocks/>
            </p:cNvSpPr>
            <p:nvPr/>
          </p:nvSpPr>
          <p:spPr bwMode="auto">
            <a:xfrm>
              <a:off x="3911" y="2276"/>
              <a:ext cx="72" cy="62"/>
            </a:xfrm>
            <a:custGeom>
              <a:avLst/>
              <a:gdLst>
                <a:gd name="T0" fmla="*/ 44 w 72"/>
                <a:gd name="T1" fmla="*/ 62 h 62"/>
                <a:gd name="T2" fmla="*/ 49 w 72"/>
                <a:gd name="T3" fmla="*/ 61 h 62"/>
                <a:gd name="T4" fmla="*/ 54 w 72"/>
                <a:gd name="T5" fmla="*/ 59 h 62"/>
                <a:gd name="T6" fmla="*/ 56 w 72"/>
                <a:gd name="T7" fmla="*/ 56 h 62"/>
                <a:gd name="T8" fmla="*/ 61 w 72"/>
                <a:gd name="T9" fmla="*/ 53 h 62"/>
                <a:gd name="T10" fmla="*/ 67 w 72"/>
                <a:gd name="T11" fmla="*/ 50 h 62"/>
                <a:gd name="T12" fmla="*/ 70 w 72"/>
                <a:gd name="T13" fmla="*/ 45 h 62"/>
                <a:gd name="T14" fmla="*/ 72 w 72"/>
                <a:gd name="T15" fmla="*/ 40 h 62"/>
                <a:gd name="T16" fmla="*/ 72 w 72"/>
                <a:gd name="T17" fmla="*/ 34 h 62"/>
                <a:gd name="T18" fmla="*/ 71 w 72"/>
                <a:gd name="T19" fmla="*/ 28 h 62"/>
                <a:gd name="T20" fmla="*/ 69 w 72"/>
                <a:gd name="T21" fmla="*/ 23 h 62"/>
                <a:gd name="T22" fmla="*/ 67 w 72"/>
                <a:gd name="T23" fmla="*/ 19 h 62"/>
                <a:gd name="T24" fmla="*/ 63 w 72"/>
                <a:gd name="T25" fmla="*/ 14 h 62"/>
                <a:gd name="T26" fmla="*/ 59 w 72"/>
                <a:gd name="T27" fmla="*/ 10 h 62"/>
                <a:gd name="T28" fmla="*/ 54 w 72"/>
                <a:gd name="T29" fmla="*/ 8 h 62"/>
                <a:gd name="T30" fmla="*/ 51 w 72"/>
                <a:gd name="T31" fmla="*/ 4 h 62"/>
                <a:gd name="T32" fmla="*/ 45 w 72"/>
                <a:gd name="T33" fmla="*/ 1 h 62"/>
                <a:gd name="T34" fmla="*/ 37 w 72"/>
                <a:gd name="T35" fmla="*/ 0 h 62"/>
                <a:gd name="T36" fmla="*/ 31 w 72"/>
                <a:gd name="T37" fmla="*/ 0 h 62"/>
                <a:gd name="T38" fmla="*/ 26 w 72"/>
                <a:gd name="T39" fmla="*/ 0 h 62"/>
                <a:gd name="T40" fmla="*/ 20 w 72"/>
                <a:gd name="T41" fmla="*/ 1 h 62"/>
                <a:gd name="T42" fmla="*/ 15 w 72"/>
                <a:gd name="T43" fmla="*/ 3 h 62"/>
                <a:gd name="T44" fmla="*/ 9 w 72"/>
                <a:gd name="T45" fmla="*/ 4 h 62"/>
                <a:gd name="T46" fmla="*/ 4 w 72"/>
                <a:gd name="T47" fmla="*/ 9 h 62"/>
                <a:gd name="T48" fmla="*/ 0 w 72"/>
                <a:gd name="T49" fmla="*/ 14 h 62"/>
                <a:gd name="T50" fmla="*/ 2 w 72"/>
                <a:gd name="T51" fmla="*/ 21 h 62"/>
                <a:gd name="T52" fmla="*/ 6 w 72"/>
                <a:gd name="T53" fmla="*/ 25 h 62"/>
                <a:gd name="T54" fmla="*/ 11 w 72"/>
                <a:gd name="T55" fmla="*/ 29 h 62"/>
                <a:gd name="T56" fmla="*/ 12 w 72"/>
                <a:gd name="T57" fmla="*/ 32 h 62"/>
                <a:gd name="T58" fmla="*/ 16 w 72"/>
                <a:gd name="T59" fmla="*/ 35 h 62"/>
                <a:gd name="T60" fmla="*/ 19 w 72"/>
                <a:gd name="T61" fmla="*/ 40 h 62"/>
                <a:gd name="T62" fmla="*/ 23 w 72"/>
                <a:gd name="T63" fmla="*/ 45 h 62"/>
                <a:gd name="T64" fmla="*/ 29 w 72"/>
                <a:gd name="T65" fmla="*/ 50 h 62"/>
                <a:gd name="T66" fmla="*/ 33 w 72"/>
                <a:gd name="T67" fmla="*/ 56 h 62"/>
                <a:gd name="T68" fmla="*/ 37 w 72"/>
                <a:gd name="T69" fmla="*/ 60 h 62"/>
                <a:gd name="T70" fmla="*/ 43 w 72"/>
                <a:gd name="T71" fmla="*/ 62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"/>
                <a:gd name="T109" fmla="*/ 0 h 62"/>
                <a:gd name="T110" fmla="*/ 72 w 72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" h="62">
                  <a:moveTo>
                    <a:pt x="43" y="62"/>
                  </a:moveTo>
                  <a:lnTo>
                    <a:pt x="44" y="62"/>
                  </a:lnTo>
                  <a:lnTo>
                    <a:pt x="48" y="62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4" y="59"/>
                  </a:lnTo>
                  <a:lnTo>
                    <a:pt x="55" y="57"/>
                  </a:lnTo>
                  <a:lnTo>
                    <a:pt x="56" y="56"/>
                  </a:lnTo>
                  <a:lnTo>
                    <a:pt x="59" y="55"/>
                  </a:lnTo>
                  <a:lnTo>
                    <a:pt x="61" y="53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69" y="46"/>
                  </a:lnTo>
                  <a:lnTo>
                    <a:pt x="70" y="45"/>
                  </a:lnTo>
                  <a:lnTo>
                    <a:pt x="70" y="42"/>
                  </a:lnTo>
                  <a:lnTo>
                    <a:pt x="72" y="40"/>
                  </a:lnTo>
                  <a:lnTo>
                    <a:pt x="72" y="37"/>
                  </a:lnTo>
                  <a:lnTo>
                    <a:pt x="72" y="34"/>
                  </a:lnTo>
                  <a:lnTo>
                    <a:pt x="72" y="32"/>
                  </a:lnTo>
                  <a:lnTo>
                    <a:pt x="71" y="28"/>
                  </a:lnTo>
                  <a:lnTo>
                    <a:pt x="70" y="26"/>
                  </a:lnTo>
                  <a:lnTo>
                    <a:pt x="69" y="23"/>
                  </a:lnTo>
                  <a:lnTo>
                    <a:pt x="68" y="21"/>
                  </a:lnTo>
                  <a:lnTo>
                    <a:pt x="67" y="19"/>
                  </a:lnTo>
                  <a:lnTo>
                    <a:pt x="65" y="16"/>
                  </a:lnTo>
                  <a:lnTo>
                    <a:pt x="63" y="14"/>
                  </a:lnTo>
                  <a:lnTo>
                    <a:pt x="61" y="13"/>
                  </a:lnTo>
                  <a:lnTo>
                    <a:pt x="59" y="10"/>
                  </a:lnTo>
                  <a:lnTo>
                    <a:pt x="57" y="9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1" y="4"/>
                  </a:lnTo>
                  <a:lnTo>
                    <a:pt x="49" y="3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6" y="25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5" y="34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40"/>
                  </a:lnTo>
                  <a:lnTo>
                    <a:pt x="22" y="42"/>
                  </a:lnTo>
                  <a:lnTo>
                    <a:pt x="23" y="45"/>
                  </a:lnTo>
                  <a:lnTo>
                    <a:pt x="26" y="47"/>
                  </a:lnTo>
                  <a:lnTo>
                    <a:pt x="29" y="50"/>
                  </a:lnTo>
                  <a:lnTo>
                    <a:pt x="30" y="52"/>
                  </a:lnTo>
                  <a:lnTo>
                    <a:pt x="33" y="56"/>
                  </a:lnTo>
                  <a:lnTo>
                    <a:pt x="35" y="57"/>
                  </a:lnTo>
                  <a:lnTo>
                    <a:pt x="37" y="60"/>
                  </a:lnTo>
                  <a:lnTo>
                    <a:pt x="39" y="62"/>
                  </a:lnTo>
                  <a:lnTo>
                    <a:pt x="43" y="62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6" name="Freeform 68"/>
            <p:cNvSpPr>
              <a:spLocks/>
            </p:cNvSpPr>
            <p:nvPr/>
          </p:nvSpPr>
          <p:spPr bwMode="auto">
            <a:xfrm>
              <a:off x="5873" y="3526"/>
              <a:ext cx="127" cy="79"/>
            </a:xfrm>
            <a:custGeom>
              <a:avLst/>
              <a:gdLst>
                <a:gd name="T0" fmla="*/ 5 w 127"/>
                <a:gd name="T1" fmla="*/ 62 h 79"/>
                <a:gd name="T2" fmla="*/ 9 w 127"/>
                <a:gd name="T3" fmla="*/ 60 h 79"/>
                <a:gd name="T4" fmla="*/ 14 w 127"/>
                <a:gd name="T5" fmla="*/ 58 h 79"/>
                <a:gd name="T6" fmla="*/ 19 w 127"/>
                <a:gd name="T7" fmla="*/ 54 h 79"/>
                <a:gd name="T8" fmla="*/ 23 w 127"/>
                <a:gd name="T9" fmla="*/ 52 h 79"/>
                <a:gd name="T10" fmla="*/ 30 w 127"/>
                <a:gd name="T11" fmla="*/ 47 h 79"/>
                <a:gd name="T12" fmla="*/ 34 w 127"/>
                <a:gd name="T13" fmla="*/ 43 h 79"/>
                <a:gd name="T14" fmla="*/ 38 w 127"/>
                <a:gd name="T15" fmla="*/ 42 h 79"/>
                <a:gd name="T16" fmla="*/ 42 w 127"/>
                <a:gd name="T17" fmla="*/ 38 h 79"/>
                <a:gd name="T18" fmla="*/ 46 w 127"/>
                <a:gd name="T19" fmla="*/ 35 h 79"/>
                <a:gd name="T20" fmla="*/ 51 w 127"/>
                <a:gd name="T21" fmla="*/ 30 h 79"/>
                <a:gd name="T22" fmla="*/ 57 w 127"/>
                <a:gd name="T23" fmla="*/ 25 h 79"/>
                <a:gd name="T24" fmla="*/ 61 w 127"/>
                <a:gd name="T25" fmla="*/ 23 h 79"/>
                <a:gd name="T26" fmla="*/ 63 w 127"/>
                <a:gd name="T27" fmla="*/ 20 h 79"/>
                <a:gd name="T28" fmla="*/ 67 w 127"/>
                <a:gd name="T29" fmla="*/ 18 h 79"/>
                <a:gd name="T30" fmla="*/ 70 w 127"/>
                <a:gd name="T31" fmla="*/ 15 h 79"/>
                <a:gd name="T32" fmla="*/ 74 w 127"/>
                <a:gd name="T33" fmla="*/ 12 h 79"/>
                <a:gd name="T34" fmla="*/ 79 w 127"/>
                <a:gd name="T35" fmla="*/ 10 h 79"/>
                <a:gd name="T36" fmla="*/ 82 w 127"/>
                <a:gd name="T37" fmla="*/ 8 h 79"/>
                <a:gd name="T38" fmla="*/ 88 w 127"/>
                <a:gd name="T39" fmla="*/ 5 h 79"/>
                <a:gd name="T40" fmla="*/ 95 w 127"/>
                <a:gd name="T41" fmla="*/ 4 h 79"/>
                <a:gd name="T42" fmla="*/ 99 w 127"/>
                <a:gd name="T43" fmla="*/ 3 h 79"/>
                <a:gd name="T44" fmla="*/ 104 w 127"/>
                <a:gd name="T45" fmla="*/ 2 h 79"/>
                <a:gd name="T46" fmla="*/ 111 w 127"/>
                <a:gd name="T47" fmla="*/ 0 h 79"/>
                <a:gd name="T48" fmla="*/ 117 w 127"/>
                <a:gd name="T49" fmla="*/ 0 h 79"/>
                <a:gd name="T50" fmla="*/ 120 w 127"/>
                <a:gd name="T51" fmla="*/ 1 h 79"/>
                <a:gd name="T52" fmla="*/ 122 w 127"/>
                <a:gd name="T53" fmla="*/ 3 h 79"/>
                <a:gd name="T54" fmla="*/ 125 w 127"/>
                <a:gd name="T55" fmla="*/ 6 h 79"/>
                <a:gd name="T56" fmla="*/ 126 w 127"/>
                <a:gd name="T57" fmla="*/ 12 h 79"/>
                <a:gd name="T58" fmla="*/ 127 w 127"/>
                <a:gd name="T59" fmla="*/ 17 h 79"/>
                <a:gd name="T60" fmla="*/ 127 w 127"/>
                <a:gd name="T61" fmla="*/ 20 h 79"/>
                <a:gd name="T62" fmla="*/ 127 w 127"/>
                <a:gd name="T63" fmla="*/ 24 h 79"/>
                <a:gd name="T64" fmla="*/ 127 w 127"/>
                <a:gd name="T65" fmla="*/ 28 h 79"/>
                <a:gd name="T66" fmla="*/ 126 w 127"/>
                <a:gd name="T67" fmla="*/ 32 h 79"/>
                <a:gd name="T68" fmla="*/ 125 w 127"/>
                <a:gd name="T69" fmla="*/ 37 h 79"/>
                <a:gd name="T70" fmla="*/ 124 w 127"/>
                <a:gd name="T71" fmla="*/ 41 h 79"/>
                <a:gd name="T72" fmla="*/ 124 w 127"/>
                <a:gd name="T73" fmla="*/ 44 h 79"/>
                <a:gd name="T74" fmla="*/ 123 w 127"/>
                <a:gd name="T75" fmla="*/ 47 h 79"/>
                <a:gd name="T76" fmla="*/ 122 w 127"/>
                <a:gd name="T77" fmla="*/ 52 h 79"/>
                <a:gd name="T78" fmla="*/ 122 w 127"/>
                <a:gd name="T79" fmla="*/ 54 h 79"/>
                <a:gd name="T80" fmla="*/ 120 w 127"/>
                <a:gd name="T81" fmla="*/ 57 h 79"/>
                <a:gd name="T82" fmla="*/ 119 w 127"/>
                <a:gd name="T83" fmla="*/ 59 h 79"/>
                <a:gd name="T84" fmla="*/ 117 w 127"/>
                <a:gd name="T85" fmla="*/ 62 h 79"/>
                <a:gd name="T86" fmla="*/ 106 w 127"/>
                <a:gd name="T87" fmla="*/ 72 h 79"/>
                <a:gd name="T88" fmla="*/ 0 w 127"/>
                <a:gd name="T89" fmla="*/ 7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79"/>
                <a:gd name="T137" fmla="*/ 127 w 127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79">
                  <a:moveTo>
                    <a:pt x="3" y="62"/>
                  </a:moveTo>
                  <a:lnTo>
                    <a:pt x="5" y="62"/>
                  </a:lnTo>
                  <a:lnTo>
                    <a:pt x="7" y="61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4" y="58"/>
                  </a:lnTo>
                  <a:lnTo>
                    <a:pt x="16" y="57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30" y="47"/>
                  </a:lnTo>
                  <a:lnTo>
                    <a:pt x="33" y="45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50" y="32"/>
                  </a:lnTo>
                  <a:lnTo>
                    <a:pt x="51" y="30"/>
                  </a:lnTo>
                  <a:lnTo>
                    <a:pt x="53" y="28"/>
                  </a:lnTo>
                  <a:lnTo>
                    <a:pt x="57" y="25"/>
                  </a:lnTo>
                  <a:lnTo>
                    <a:pt x="58" y="24"/>
                  </a:lnTo>
                  <a:lnTo>
                    <a:pt x="61" y="23"/>
                  </a:lnTo>
                  <a:lnTo>
                    <a:pt x="62" y="21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7" y="18"/>
                  </a:lnTo>
                  <a:lnTo>
                    <a:pt x="69" y="16"/>
                  </a:lnTo>
                  <a:lnTo>
                    <a:pt x="70" y="15"/>
                  </a:lnTo>
                  <a:lnTo>
                    <a:pt x="73" y="13"/>
                  </a:lnTo>
                  <a:lnTo>
                    <a:pt x="74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0" y="9"/>
                  </a:lnTo>
                  <a:lnTo>
                    <a:pt x="82" y="8"/>
                  </a:lnTo>
                  <a:lnTo>
                    <a:pt x="85" y="7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4" y="2"/>
                  </a:lnTo>
                  <a:lnTo>
                    <a:pt x="107" y="1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1"/>
                  </a:lnTo>
                  <a:lnTo>
                    <a:pt x="121" y="2"/>
                  </a:lnTo>
                  <a:lnTo>
                    <a:pt x="122" y="3"/>
                  </a:lnTo>
                  <a:lnTo>
                    <a:pt x="123" y="5"/>
                  </a:lnTo>
                  <a:lnTo>
                    <a:pt x="125" y="6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20"/>
                  </a:lnTo>
                  <a:lnTo>
                    <a:pt x="127" y="22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27" y="28"/>
                  </a:lnTo>
                  <a:lnTo>
                    <a:pt x="126" y="29"/>
                  </a:lnTo>
                  <a:lnTo>
                    <a:pt x="126" y="32"/>
                  </a:lnTo>
                  <a:lnTo>
                    <a:pt x="125" y="34"/>
                  </a:lnTo>
                  <a:lnTo>
                    <a:pt x="125" y="37"/>
                  </a:lnTo>
                  <a:lnTo>
                    <a:pt x="124" y="40"/>
                  </a:lnTo>
                  <a:lnTo>
                    <a:pt x="124" y="41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2" y="49"/>
                  </a:lnTo>
                  <a:lnTo>
                    <a:pt x="122" y="52"/>
                  </a:lnTo>
                  <a:lnTo>
                    <a:pt x="122" y="53"/>
                  </a:lnTo>
                  <a:lnTo>
                    <a:pt x="122" y="54"/>
                  </a:lnTo>
                  <a:lnTo>
                    <a:pt x="121" y="56"/>
                  </a:lnTo>
                  <a:lnTo>
                    <a:pt x="120" y="57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7" y="62"/>
                  </a:lnTo>
                  <a:lnTo>
                    <a:pt x="106" y="72"/>
                  </a:lnTo>
                  <a:lnTo>
                    <a:pt x="24" y="79"/>
                  </a:lnTo>
                  <a:lnTo>
                    <a:pt x="0" y="71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7" name="Freeform 67"/>
            <p:cNvSpPr>
              <a:spLocks/>
            </p:cNvSpPr>
            <p:nvPr/>
          </p:nvSpPr>
          <p:spPr bwMode="auto">
            <a:xfrm>
              <a:off x="5873" y="3526"/>
              <a:ext cx="127" cy="79"/>
            </a:xfrm>
            <a:custGeom>
              <a:avLst/>
              <a:gdLst>
                <a:gd name="T0" fmla="*/ 5 w 127"/>
                <a:gd name="T1" fmla="*/ 62 h 79"/>
                <a:gd name="T2" fmla="*/ 9 w 127"/>
                <a:gd name="T3" fmla="*/ 60 h 79"/>
                <a:gd name="T4" fmla="*/ 14 w 127"/>
                <a:gd name="T5" fmla="*/ 58 h 79"/>
                <a:gd name="T6" fmla="*/ 19 w 127"/>
                <a:gd name="T7" fmla="*/ 54 h 79"/>
                <a:gd name="T8" fmla="*/ 23 w 127"/>
                <a:gd name="T9" fmla="*/ 52 h 79"/>
                <a:gd name="T10" fmla="*/ 30 w 127"/>
                <a:gd name="T11" fmla="*/ 47 h 79"/>
                <a:gd name="T12" fmla="*/ 34 w 127"/>
                <a:gd name="T13" fmla="*/ 43 h 79"/>
                <a:gd name="T14" fmla="*/ 38 w 127"/>
                <a:gd name="T15" fmla="*/ 42 h 79"/>
                <a:gd name="T16" fmla="*/ 42 w 127"/>
                <a:gd name="T17" fmla="*/ 38 h 79"/>
                <a:gd name="T18" fmla="*/ 46 w 127"/>
                <a:gd name="T19" fmla="*/ 35 h 79"/>
                <a:gd name="T20" fmla="*/ 51 w 127"/>
                <a:gd name="T21" fmla="*/ 30 h 79"/>
                <a:gd name="T22" fmla="*/ 57 w 127"/>
                <a:gd name="T23" fmla="*/ 25 h 79"/>
                <a:gd name="T24" fmla="*/ 61 w 127"/>
                <a:gd name="T25" fmla="*/ 23 h 79"/>
                <a:gd name="T26" fmla="*/ 63 w 127"/>
                <a:gd name="T27" fmla="*/ 20 h 79"/>
                <a:gd name="T28" fmla="*/ 67 w 127"/>
                <a:gd name="T29" fmla="*/ 18 h 79"/>
                <a:gd name="T30" fmla="*/ 70 w 127"/>
                <a:gd name="T31" fmla="*/ 15 h 79"/>
                <a:gd name="T32" fmla="*/ 74 w 127"/>
                <a:gd name="T33" fmla="*/ 12 h 79"/>
                <a:gd name="T34" fmla="*/ 79 w 127"/>
                <a:gd name="T35" fmla="*/ 10 h 79"/>
                <a:gd name="T36" fmla="*/ 82 w 127"/>
                <a:gd name="T37" fmla="*/ 8 h 79"/>
                <a:gd name="T38" fmla="*/ 88 w 127"/>
                <a:gd name="T39" fmla="*/ 5 h 79"/>
                <a:gd name="T40" fmla="*/ 95 w 127"/>
                <a:gd name="T41" fmla="*/ 4 h 79"/>
                <a:gd name="T42" fmla="*/ 99 w 127"/>
                <a:gd name="T43" fmla="*/ 3 h 79"/>
                <a:gd name="T44" fmla="*/ 104 w 127"/>
                <a:gd name="T45" fmla="*/ 2 h 79"/>
                <a:gd name="T46" fmla="*/ 111 w 127"/>
                <a:gd name="T47" fmla="*/ 0 h 79"/>
                <a:gd name="T48" fmla="*/ 117 w 127"/>
                <a:gd name="T49" fmla="*/ 0 h 79"/>
                <a:gd name="T50" fmla="*/ 120 w 127"/>
                <a:gd name="T51" fmla="*/ 1 h 79"/>
                <a:gd name="T52" fmla="*/ 122 w 127"/>
                <a:gd name="T53" fmla="*/ 3 h 79"/>
                <a:gd name="T54" fmla="*/ 125 w 127"/>
                <a:gd name="T55" fmla="*/ 6 h 79"/>
                <a:gd name="T56" fmla="*/ 126 w 127"/>
                <a:gd name="T57" fmla="*/ 12 h 79"/>
                <a:gd name="T58" fmla="*/ 127 w 127"/>
                <a:gd name="T59" fmla="*/ 17 h 79"/>
                <a:gd name="T60" fmla="*/ 127 w 127"/>
                <a:gd name="T61" fmla="*/ 20 h 79"/>
                <a:gd name="T62" fmla="*/ 127 w 127"/>
                <a:gd name="T63" fmla="*/ 24 h 79"/>
                <a:gd name="T64" fmla="*/ 127 w 127"/>
                <a:gd name="T65" fmla="*/ 28 h 79"/>
                <a:gd name="T66" fmla="*/ 126 w 127"/>
                <a:gd name="T67" fmla="*/ 32 h 79"/>
                <a:gd name="T68" fmla="*/ 125 w 127"/>
                <a:gd name="T69" fmla="*/ 37 h 79"/>
                <a:gd name="T70" fmla="*/ 124 w 127"/>
                <a:gd name="T71" fmla="*/ 41 h 79"/>
                <a:gd name="T72" fmla="*/ 124 w 127"/>
                <a:gd name="T73" fmla="*/ 44 h 79"/>
                <a:gd name="T74" fmla="*/ 123 w 127"/>
                <a:gd name="T75" fmla="*/ 47 h 79"/>
                <a:gd name="T76" fmla="*/ 122 w 127"/>
                <a:gd name="T77" fmla="*/ 52 h 79"/>
                <a:gd name="T78" fmla="*/ 122 w 127"/>
                <a:gd name="T79" fmla="*/ 54 h 79"/>
                <a:gd name="T80" fmla="*/ 120 w 127"/>
                <a:gd name="T81" fmla="*/ 57 h 79"/>
                <a:gd name="T82" fmla="*/ 119 w 127"/>
                <a:gd name="T83" fmla="*/ 59 h 79"/>
                <a:gd name="T84" fmla="*/ 117 w 127"/>
                <a:gd name="T85" fmla="*/ 62 h 79"/>
                <a:gd name="T86" fmla="*/ 106 w 127"/>
                <a:gd name="T87" fmla="*/ 72 h 79"/>
                <a:gd name="T88" fmla="*/ 0 w 127"/>
                <a:gd name="T89" fmla="*/ 71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79"/>
                <a:gd name="T137" fmla="*/ 127 w 127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79">
                  <a:moveTo>
                    <a:pt x="3" y="62"/>
                  </a:moveTo>
                  <a:lnTo>
                    <a:pt x="5" y="62"/>
                  </a:lnTo>
                  <a:lnTo>
                    <a:pt x="7" y="61"/>
                  </a:lnTo>
                  <a:lnTo>
                    <a:pt x="9" y="60"/>
                  </a:lnTo>
                  <a:lnTo>
                    <a:pt x="11" y="60"/>
                  </a:lnTo>
                  <a:lnTo>
                    <a:pt x="14" y="58"/>
                  </a:lnTo>
                  <a:lnTo>
                    <a:pt x="16" y="57"/>
                  </a:lnTo>
                  <a:lnTo>
                    <a:pt x="19" y="54"/>
                  </a:lnTo>
                  <a:lnTo>
                    <a:pt x="21" y="53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30" y="47"/>
                  </a:lnTo>
                  <a:lnTo>
                    <a:pt x="33" y="45"/>
                  </a:lnTo>
                  <a:lnTo>
                    <a:pt x="34" y="43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50" y="32"/>
                  </a:lnTo>
                  <a:lnTo>
                    <a:pt x="51" y="30"/>
                  </a:lnTo>
                  <a:lnTo>
                    <a:pt x="53" y="28"/>
                  </a:lnTo>
                  <a:lnTo>
                    <a:pt x="57" y="25"/>
                  </a:lnTo>
                  <a:lnTo>
                    <a:pt x="58" y="24"/>
                  </a:lnTo>
                  <a:lnTo>
                    <a:pt x="61" y="23"/>
                  </a:lnTo>
                  <a:lnTo>
                    <a:pt x="62" y="21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7" y="18"/>
                  </a:lnTo>
                  <a:lnTo>
                    <a:pt x="69" y="16"/>
                  </a:lnTo>
                  <a:lnTo>
                    <a:pt x="70" y="15"/>
                  </a:lnTo>
                  <a:lnTo>
                    <a:pt x="73" y="13"/>
                  </a:lnTo>
                  <a:lnTo>
                    <a:pt x="74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0" y="9"/>
                  </a:lnTo>
                  <a:lnTo>
                    <a:pt x="82" y="8"/>
                  </a:lnTo>
                  <a:lnTo>
                    <a:pt x="85" y="7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9" y="3"/>
                  </a:lnTo>
                  <a:lnTo>
                    <a:pt x="100" y="3"/>
                  </a:lnTo>
                  <a:lnTo>
                    <a:pt x="104" y="2"/>
                  </a:lnTo>
                  <a:lnTo>
                    <a:pt x="107" y="1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20" y="1"/>
                  </a:lnTo>
                  <a:lnTo>
                    <a:pt x="121" y="2"/>
                  </a:lnTo>
                  <a:lnTo>
                    <a:pt x="122" y="3"/>
                  </a:lnTo>
                  <a:lnTo>
                    <a:pt x="123" y="5"/>
                  </a:lnTo>
                  <a:lnTo>
                    <a:pt x="125" y="6"/>
                  </a:lnTo>
                  <a:lnTo>
                    <a:pt x="126" y="10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7" y="20"/>
                  </a:lnTo>
                  <a:lnTo>
                    <a:pt x="127" y="22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27" y="28"/>
                  </a:lnTo>
                  <a:lnTo>
                    <a:pt x="126" y="29"/>
                  </a:lnTo>
                  <a:lnTo>
                    <a:pt x="126" y="32"/>
                  </a:lnTo>
                  <a:lnTo>
                    <a:pt x="125" y="34"/>
                  </a:lnTo>
                  <a:lnTo>
                    <a:pt x="125" y="37"/>
                  </a:lnTo>
                  <a:lnTo>
                    <a:pt x="124" y="40"/>
                  </a:lnTo>
                  <a:lnTo>
                    <a:pt x="124" y="41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2" y="49"/>
                  </a:lnTo>
                  <a:lnTo>
                    <a:pt x="122" y="52"/>
                  </a:lnTo>
                  <a:lnTo>
                    <a:pt x="122" y="53"/>
                  </a:lnTo>
                  <a:lnTo>
                    <a:pt x="122" y="54"/>
                  </a:lnTo>
                  <a:lnTo>
                    <a:pt x="121" y="56"/>
                  </a:lnTo>
                  <a:lnTo>
                    <a:pt x="120" y="57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7" y="62"/>
                  </a:lnTo>
                  <a:lnTo>
                    <a:pt x="106" y="72"/>
                  </a:lnTo>
                  <a:lnTo>
                    <a:pt x="24" y="79"/>
                  </a:lnTo>
                  <a:lnTo>
                    <a:pt x="0" y="71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8" name="Freeform 66"/>
            <p:cNvSpPr>
              <a:spLocks/>
            </p:cNvSpPr>
            <p:nvPr/>
          </p:nvSpPr>
          <p:spPr bwMode="auto">
            <a:xfrm>
              <a:off x="6013" y="3494"/>
              <a:ext cx="124" cy="82"/>
            </a:xfrm>
            <a:custGeom>
              <a:avLst/>
              <a:gdLst>
                <a:gd name="T0" fmla="*/ 7 w 124"/>
                <a:gd name="T1" fmla="*/ 81 h 82"/>
                <a:gd name="T2" fmla="*/ 5 w 124"/>
                <a:gd name="T3" fmla="*/ 80 h 82"/>
                <a:gd name="T4" fmla="*/ 4 w 124"/>
                <a:gd name="T5" fmla="*/ 76 h 82"/>
                <a:gd name="T6" fmla="*/ 2 w 124"/>
                <a:gd name="T7" fmla="*/ 70 h 82"/>
                <a:gd name="T8" fmla="*/ 1 w 124"/>
                <a:gd name="T9" fmla="*/ 65 h 82"/>
                <a:gd name="T10" fmla="*/ 0 w 124"/>
                <a:gd name="T11" fmla="*/ 60 h 82"/>
                <a:gd name="T12" fmla="*/ 0 w 124"/>
                <a:gd name="T13" fmla="*/ 53 h 82"/>
                <a:gd name="T14" fmla="*/ 0 w 124"/>
                <a:gd name="T15" fmla="*/ 49 h 82"/>
                <a:gd name="T16" fmla="*/ 0 w 124"/>
                <a:gd name="T17" fmla="*/ 45 h 82"/>
                <a:gd name="T18" fmla="*/ 0 w 124"/>
                <a:gd name="T19" fmla="*/ 41 h 82"/>
                <a:gd name="T20" fmla="*/ 1 w 124"/>
                <a:gd name="T21" fmla="*/ 37 h 82"/>
                <a:gd name="T22" fmla="*/ 2 w 124"/>
                <a:gd name="T23" fmla="*/ 33 h 82"/>
                <a:gd name="T24" fmla="*/ 3 w 124"/>
                <a:gd name="T25" fmla="*/ 31 h 82"/>
                <a:gd name="T26" fmla="*/ 5 w 124"/>
                <a:gd name="T27" fmla="*/ 26 h 82"/>
                <a:gd name="T28" fmla="*/ 6 w 124"/>
                <a:gd name="T29" fmla="*/ 24 h 82"/>
                <a:gd name="T30" fmla="*/ 9 w 124"/>
                <a:gd name="T31" fmla="*/ 19 h 82"/>
                <a:gd name="T32" fmla="*/ 12 w 124"/>
                <a:gd name="T33" fmla="*/ 16 h 82"/>
                <a:gd name="T34" fmla="*/ 16 w 124"/>
                <a:gd name="T35" fmla="*/ 14 h 82"/>
                <a:gd name="T36" fmla="*/ 20 w 124"/>
                <a:gd name="T37" fmla="*/ 11 h 82"/>
                <a:gd name="T38" fmla="*/ 25 w 124"/>
                <a:gd name="T39" fmla="*/ 9 h 82"/>
                <a:gd name="T40" fmla="*/ 30 w 124"/>
                <a:gd name="T41" fmla="*/ 8 h 82"/>
                <a:gd name="T42" fmla="*/ 35 w 124"/>
                <a:gd name="T43" fmla="*/ 7 h 82"/>
                <a:gd name="T44" fmla="*/ 43 w 124"/>
                <a:gd name="T45" fmla="*/ 5 h 82"/>
                <a:gd name="T46" fmla="*/ 47 w 124"/>
                <a:gd name="T47" fmla="*/ 4 h 82"/>
                <a:gd name="T48" fmla="*/ 51 w 124"/>
                <a:gd name="T49" fmla="*/ 4 h 82"/>
                <a:gd name="T50" fmla="*/ 55 w 124"/>
                <a:gd name="T51" fmla="*/ 3 h 82"/>
                <a:gd name="T52" fmla="*/ 63 w 124"/>
                <a:gd name="T53" fmla="*/ 2 h 82"/>
                <a:gd name="T54" fmla="*/ 64 w 124"/>
                <a:gd name="T55" fmla="*/ 2 h 82"/>
                <a:gd name="T56" fmla="*/ 71 w 124"/>
                <a:gd name="T57" fmla="*/ 2 h 82"/>
                <a:gd name="T58" fmla="*/ 77 w 124"/>
                <a:gd name="T59" fmla="*/ 2 h 82"/>
                <a:gd name="T60" fmla="*/ 81 w 124"/>
                <a:gd name="T61" fmla="*/ 0 h 82"/>
                <a:gd name="T62" fmla="*/ 86 w 124"/>
                <a:gd name="T63" fmla="*/ 0 h 82"/>
                <a:gd name="T64" fmla="*/ 89 w 124"/>
                <a:gd name="T65" fmla="*/ 0 h 82"/>
                <a:gd name="T66" fmla="*/ 93 w 124"/>
                <a:gd name="T67" fmla="*/ 0 h 82"/>
                <a:gd name="T68" fmla="*/ 97 w 124"/>
                <a:gd name="T69" fmla="*/ 0 h 82"/>
                <a:gd name="T70" fmla="*/ 101 w 124"/>
                <a:gd name="T71" fmla="*/ 0 h 82"/>
                <a:gd name="T72" fmla="*/ 104 w 124"/>
                <a:gd name="T73" fmla="*/ 0 h 82"/>
                <a:gd name="T74" fmla="*/ 109 w 124"/>
                <a:gd name="T75" fmla="*/ 0 h 82"/>
                <a:gd name="T76" fmla="*/ 112 w 124"/>
                <a:gd name="T77" fmla="*/ 0 h 82"/>
                <a:gd name="T78" fmla="*/ 118 w 124"/>
                <a:gd name="T79" fmla="*/ 2 h 82"/>
                <a:gd name="T80" fmla="*/ 120 w 124"/>
                <a:gd name="T81" fmla="*/ 3 h 82"/>
                <a:gd name="T82" fmla="*/ 122 w 124"/>
                <a:gd name="T83" fmla="*/ 5 h 82"/>
                <a:gd name="T84" fmla="*/ 90 w 124"/>
                <a:gd name="T85" fmla="*/ 37 h 82"/>
                <a:gd name="T86" fmla="*/ 8 w 124"/>
                <a:gd name="T87" fmla="*/ 82 h 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82"/>
                <a:gd name="T134" fmla="*/ 124 w 124"/>
                <a:gd name="T135" fmla="*/ 82 h 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82">
                  <a:moveTo>
                    <a:pt x="8" y="82"/>
                  </a:moveTo>
                  <a:lnTo>
                    <a:pt x="7" y="81"/>
                  </a:lnTo>
                  <a:lnTo>
                    <a:pt x="5" y="81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3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5" y="9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5" y="3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8" y="1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19" y="2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2" y="5"/>
                  </a:lnTo>
                  <a:lnTo>
                    <a:pt x="124" y="12"/>
                  </a:lnTo>
                  <a:lnTo>
                    <a:pt x="90" y="37"/>
                  </a:lnTo>
                  <a:lnTo>
                    <a:pt x="39" y="79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9" name="Freeform 65"/>
            <p:cNvSpPr>
              <a:spLocks/>
            </p:cNvSpPr>
            <p:nvPr/>
          </p:nvSpPr>
          <p:spPr bwMode="auto">
            <a:xfrm>
              <a:off x="6148" y="3415"/>
              <a:ext cx="183" cy="90"/>
            </a:xfrm>
            <a:custGeom>
              <a:avLst/>
              <a:gdLst>
                <a:gd name="T0" fmla="*/ 0 w 183"/>
                <a:gd name="T1" fmla="*/ 78 h 90"/>
                <a:gd name="T2" fmla="*/ 2 w 183"/>
                <a:gd name="T3" fmla="*/ 73 h 90"/>
                <a:gd name="T4" fmla="*/ 4 w 183"/>
                <a:gd name="T5" fmla="*/ 70 h 90"/>
                <a:gd name="T6" fmla="*/ 7 w 183"/>
                <a:gd name="T7" fmla="*/ 66 h 90"/>
                <a:gd name="T8" fmla="*/ 11 w 183"/>
                <a:gd name="T9" fmla="*/ 61 h 90"/>
                <a:gd name="T10" fmla="*/ 15 w 183"/>
                <a:gd name="T11" fmla="*/ 56 h 90"/>
                <a:gd name="T12" fmla="*/ 21 w 183"/>
                <a:gd name="T13" fmla="*/ 52 h 90"/>
                <a:gd name="T14" fmla="*/ 24 w 183"/>
                <a:gd name="T15" fmla="*/ 48 h 90"/>
                <a:gd name="T16" fmla="*/ 30 w 183"/>
                <a:gd name="T17" fmla="*/ 45 h 90"/>
                <a:gd name="T18" fmla="*/ 35 w 183"/>
                <a:gd name="T19" fmla="*/ 43 h 90"/>
                <a:gd name="T20" fmla="*/ 40 w 183"/>
                <a:gd name="T21" fmla="*/ 39 h 90"/>
                <a:gd name="T22" fmla="*/ 46 w 183"/>
                <a:gd name="T23" fmla="*/ 36 h 90"/>
                <a:gd name="T24" fmla="*/ 51 w 183"/>
                <a:gd name="T25" fmla="*/ 34 h 90"/>
                <a:gd name="T26" fmla="*/ 55 w 183"/>
                <a:gd name="T27" fmla="*/ 33 h 90"/>
                <a:gd name="T28" fmla="*/ 61 w 183"/>
                <a:gd name="T29" fmla="*/ 32 h 90"/>
                <a:gd name="T30" fmla="*/ 66 w 183"/>
                <a:gd name="T31" fmla="*/ 29 h 90"/>
                <a:gd name="T32" fmla="*/ 71 w 183"/>
                <a:gd name="T33" fmla="*/ 28 h 90"/>
                <a:gd name="T34" fmla="*/ 76 w 183"/>
                <a:gd name="T35" fmla="*/ 25 h 90"/>
                <a:gd name="T36" fmla="*/ 82 w 183"/>
                <a:gd name="T37" fmla="*/ 20 h 90"/>
                <a:gd name="T38" fmla="*/ 85 w 183"/>
                <a:gd name="T39" fmla="*/ 18 h 90"/>
                <a:gd name="T40" fmla="*/ 92 w 183"/>
                <a:gd name="T41" fmla="*/ 14 h 90"/>
                <a:gd name="T42" fmla="*/ 99 w 183"/>
                <a:gd name="T43" fmla="*/ 12 h 90"/>
                <a:gd name="T44" fmla="*/ 107 w 183"/>
                <a:gd name="T45" fmla="*/ 8 h 90"/>
                <a:gd name="T46" fmla="*/ 112 w 183"/>
                <a:gd name="T47" fmla="*/ 7 h 90"/>
                <a:gd name="T48" fmla="*/ 116 w 183"/>
                <a:gd name="T49" fmla="*/ 6 h 90"/>
                <a:gd name="T50" fmla="*/ 121 w 183"/>
                <a:gd name="T51" fmla="*/ 6 h 90"/>
                <a:gd name="T52" fmla="*/ 130 w 183"/>
                <a:gd name="T53" fmla="*/ 4 h 90"/>
                <a:gd name="T54" fmla="*/ 138 w 183"/>
                <a:gd name="T55" fmla="*/ 3 h 90"/>
                <a:gd name="T56" fmla="*/ 142 w 183"/>
                <a:gd name="T57" fmla="*/ 3 h 90"/>
                <a:gd name="T58" fmla="*/ 148 w 183"/>
                <a:gd name="T59" fmla="*/ 2 h 90"/>
                <a:gd name="T60" fmla="*/ 158 w 183"/>
                <a:gd name="T61" fmla="*/ 0 h 90"/>
                <a:gd name="T62" fmla="*/ 166 w 183"/>
                <a:gd name="T63" fmla="*/ 0 h 90"/>
                <a:gd name="T64" fmla="*/ 174 w 183"/>
                <a:gd name="T65" fmla="*/ 0 h 90"/>
                <a:gd name="T66" fmla="*/ 178 w 183"/>
                <a:gd name="T67" fmla="*/ 4 h 90"/>
                <a:gd name="T68" fmla="*/ 182 w 183"/>
                <a:gd name="T69" fmla="*/ 9 h 90"/>
                <a:gd name="T70" fmla="*/ 183 w 183"/>
                <a:gd name="T71" fmla="*/ 17 h 90"/>
                <a:gd name="T72" fmla="*/ 182 w 183"/>
                <a:gd name="T73" fmla="*/ 25 h 90"/>
                <a:gd name="T74" fmla="*/ 179 w 183"/>
                <a:gd name="T75" fmla="*/ 31 h 90"/>
                <a:gd name="T76" fmla="*/ 176 w 183"/>
                <a:gd name="T77" fmla="*/ 36 h 90"/>
                <a:gd name="T78" fmla="*/ 175 w 183"/>
                <a:gd name="T79" fmla="*/ 40 h 90"/>
                <a:gd name="T80" fmla="*/ 171 w 183"/>
                <a:gd name="T81" fmla="*/ 48 h 90"/>
                <a:gd name="T82" fmla="*/ 170 w 183"/>
                <a:gd name="T83" fmla="*/ 52 h 90"/>
                <a:gd name="T84" fmla="*/ 165 w 183"/>
                <a:gd name="T85" fmla="*/ 66 h 90"/>
                <a:gd name="T86" fmla="*/ 0 w 183"/>
                <a:gd name="T87" fmla="*/ 81 h 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3"/>
                <a:gd name="T133" fmla="*/ 0 h 90"/>
                <a:gd name="T134" fmla="*/ 183 w 183"/>
                <a:gd name="T135" fmla="*/ 90 h 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3" h="90">
                  <a:moveTo>
                    <a:pt x="0" y="81"/>
                  </a:moveTo>
                  <a:lnTo>
                    <a:pt x="0" y="80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3"/>
                  </a:lnTo>
                  <a:lnTo>
                    <a:pt x="2" y="72"/>
                  </a:lnTo>
                  <a:lnTo>
                    <a:pt x="3" y="71"/>
                  </a:lnTo>
                  <a:lnTo>
                    <a:pt x="4" y="70"/>
                  </a:lnTo>
                  <a:lnTo>
                    <a:pt x="5" y="68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61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5" y="56"/>
                  </a:lnTo>
                  <a:lnTo>
                    <a:pt x="17" y="55"/>
                  </a:lnTo>
                  <a:lnTo>
                    <a:pt x="19" y="53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3" y="49"/>
                  </a:lnTo>
                  <a:lnTo>
                    <a:pt x="24" y="48"/>
                  </a:lnTo>
                  <a:lnTo>
                    <a:pt x="27" y="47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5" y="43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40" y="39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9" y="34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32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2" y="31"/>
                  </a:lnTo>
                  <a:lnTo>
                    <a:pt x="64" y="30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71" y="28"/>
                  </a:lnTo>
                  <a:lnTo>
                    <a:pt x="73" y="27"/>
                  </a:lnTo>
                  <a:lnTo>
                    <a:pt x="75" y="25"/>
                  </a:lnTo>
                  <a:lnTo>
                    <a:pt x="76" y="25"/>
                  </a:lnTo>
                  <a:lnTo>
                    <a:pt x="78" y="24"/>
                  </a:lnTo>
                  <a:lnTo>
                    <a:pt x="81" y="22"/>
                  </a:lnTo>
                  <a:lnTo>
                    <a:pt x="82" y="20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5" y="18"/>
                  </a:lnTo>
                  <a:lnTo>
                    <a:pt x="89" y="16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5" y="13"/>
                  </a:lnTo>
                  <a:lnTo>
                    <a:pt x="96" y="12"/>
                  </a:lnTo>
                  <a:lnTo>
                    <a:pt x="99" y="12"/>
                  </a:lnTo>
                  <a:lnTo>
                    <a:pt x="101" y="11"/>
                  </a:lnTo>
                  <a:lnTo>
                    <a:pt x="103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30" y="4"/>
                  </a:lnTo>
                  <a:lnTo>
                    <a:pt x="132" y="4"/>
                  </a:lnTo>
                  <a:lnTo>
                    <a:pt x="135" y="4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8" y="2"/>
                  </a:lnTo>
                  <a:lnTo>
                    <a:pt x="152" y="1"/>
                  </a:lnTo>
                  <a:lnTo>
                    <a:pt x="154" y="1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1"/>
                  </a:lnTo>
                  <a:lnTo>
                    <a:pt x="177" y="2"/>
                  </a:lnTo>
                  <a:lnTo>
                    <a:pt x="178" y="4"/>
                  </a:lnTo>
                  <a:lnTo>
                    <a:pt x="181" y="5"/>
                  </a:lnTo>
                  <a:lnTo>
                    <a:pt x="182" y="8"/>
                  </a:lnTo>
                  <a:lnTo>
                    <a:pt x="182" y="9"/>
                  </a:lnTo>
                  <a:lnTo>
                    <a:pt x="183" y="12"/>
                  </a:lnTo>
                  <a:lnTo>
                    <a:pt x="183" y="15"/>
                  </a:lnTo>
                  <a:lnTo>
                    <a:pt x="183" y="17"/>
                  </a:lnTo>
                  <a:lnTo>
                    <a:pt x="182" y="20"/>
                  </a:lnTo>
                  <a:lnTo>
                    <a:pt x="182" y="21"/>
                  </a:lnTo>
                  <a:lnTo>
                    <a:pt x="182" y="25"/>
                  </a:lnTo>
                  <a:lnTo>
                    <a:pt x="181" y="27"/>
                  </a:lnTo>
                  <a:lnTo>
                    <a:pt x="180" y="30"/>
                  </a:lnTo>
                  <a:lnTo>
                    <a:pt x="179" y="31"/>
                  </a:lnTo>
                  <a:lnTo>
                    <a:pt x="178" y="33"/>
                  </a:lnTo>
                  <a:lnTo>
                    <a:pt x="177" y="34"/>
                  </a:lnTo>
                  <a:lnTo>
                    <a:pt x="176" y="36"/>
                  </a:lnTo>
                  <a:lnTo>
                    <a:pt x="175" y="37"/>
                  </a:lnTo>
                  <a:lnTo>
                    <a:pt x="175" y="39"/>
                  </a:lnTo>
                  <a:lnTo>
                    <a:pt x="175" y="40"/>
                  </a:lnTo>
                  <a:lnTo>
                    <a:pt x="173" y="43"/>
                  </a:lnTo>
                  <a:lnTo>
                    <a:pt x="173" y="46"/>
                  </a:lnTo>
                  <a:lnTo>
                    <a:pt x="171" y="48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0" y="52"/>
                  </a:lnTo>
                  <a:lnTo>
                    <a:pt x="170" y="55"/>
                  </a:lnTo>
                  <a:lnTo>
                    <a:pt x="169" y="56"/>
                  </a:lnTo>
                  <a:lnTo>
                    <a:pt x="165" y="66"/>
                  </a:lnTo>
                  <a:lnTo>
                    <a:pt x="97" y="78"/>
                  </a:lnTo>
                  <a:lnTo>
                    <a:pt x="17" y="9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0" name="Freeform 64"/>
            <p:cNvSpPr>
              <a:spLocks/>
            </p:cNvSpPr>
            <p:nvPr/>
          </p:nvSpPr>
          <p:spPr bwMode="auto">
            <a:xfrm>
              <a:off x="6386" y="1584"/>
              <a:ext cx="465" cy="1775"/>
            </a:xfrm>
            <a:custGeom>
              <a:avLst/>
              <a:gdLst>
                <a:gd name="T0" fmla="*/ 332 w 465"/>
                <a:gd name="T1" fmla="*/ 1746 h 1775"/>
                <a:gd name="T2" fmla="*/ 349 w 465"/>
                <a:gd name="T3" fmla="*/ 1716 h 1775"/>
                <a:gd name="T4" fmla="*/ 362 w 465"/>
                <a:gd name="T5" fmla="*/ 1672 h 1775"/>
                <a:gd name="T6" fmla="*/ 390 w 465"/>
                <a:gd name="T7" fmla="*/ 1638 h 1775"/>
                <a:gd name="T8" fmla="*/ 404 w 465"/>
                <a:gd name="T9" fmla="*/ 1588 h 1775"/>
                <a:gd name="T10" fmla="*/ 407 w 465"/>
                <a:gd name="T11" fmla="*/ 1539 h 1775"/>
                <a:gd name="T12" fmla="*/ 410 w 465"/>
                <a:gd name="T13" fmla="*/ 1505 h 1775"/>
                <a:gd name="T14" fmla="*/ 406 w 465"/>
                <a:gd name="T15" fmla="*/ 1446 h 1775"/>
                <a:gd name="T16" fmla="*/ 399 w 465"/>
                <a:gd name="T17" fmla="*/ 1389 h 1775"/>
                <a:gd name="T18" fmla="*/ 380 w 465"/>
                <a:gd name="T19" fmla="*/ 1350 h 1775"/>
                <a:gd name="T20" fmla="*/ 349 w 465"/>
                <a:gd name="T21" fmla="*/ 1310 h 1775"/>
                <a:gd name="T22" fmla="*/ 314 w 465"/>
                <a:gd name="T23" fmla="*/ 1277 h 1775"/>
                <a:gd name="T24" fmla="*/ 275 w 465"/>
                <a:gd name="T25" fmla="*/ 1239 h 1775"/>
                <a:gd name="T26" fmla="*/ 247 w 465"/>
                <a:gd name="T27" fmla="*/ 1207 h 1775"/>
                <a:gd name="T28" fmla="*/ 213 w 465"/>
                <a:gd name="T29" fmla="*/ 1170 h 1775"/>
                <a:gd name="T30" fmla="*/ 183 w 465"/>
                <a:gd name="T31" fmla="*/ 1134 h 1775"/>
                <a:gd name="T32" fmla="*/ 160 w 465"/>
                <a:gd name="T33" fmla="*/ 1099 h 1775"/>
                <a:gd name="T34" fmla="*/ 155 w 465"/>
                <a:gd name="T35" fmla="*/ 1057 h 1775"/>
                <a:gd name="T36" fmla="*/ 178 w 465"/>
                <a:gd name="T37" fmla="*/ 1020 h 1775"/>
                <a:gd name="T38" fmla="*/ 227 w 465"/>
                <a:gd name="T39" fmla="*/ 1021 h 1775"/>
                <a:gd name="T40" fmla="*/ 287 w 465"/>
                <a:gd name="T41" fmla="*/ 1030 h 1775"/>
                <a:gd name="T42" fmla="*/ 332 w 465"/>
                <a:gd name="T43" fmla="*/ 1038 h 1775"/>
                <a:gd name="T44" fmla="*/ 365 w 465"/>
                <a:gd name="T45" fmla="*/ 1042 h 1775"/>
                <a:gd name="T46" fmla="*/ 392 w 465"/>
                <a:gd name="T47" fmla="*/ 1028 h 1775"/>
                <a:gd name="T48" fmla="*/ 410 w 465"/>
                <a:gd name="T49" fmla="*/ 980 h 1775"/>
                <a:gd name="T50" fmla="*/ 408 w 465"/>
                <a:gd name="T51" fmla="*/ 902 h 1775"/>
                <a:gd name="T52" fmla="*/ 400 w 465"/>
                <a:gd name="T53" fmla="*/ 837 h 1775"/>
                <a:gd name="T54" fmla="*/ 367 w 465"/>
                <a:gd name="T55" fmla="*/ 806 h 1775"/>
                <a:gd name="T56" fmla="*/ 332 w 465"/>
                <a:gd name="T57" fmla="*/ 781 h 1775"/>
                <a:gd name="T58" fmla="*/ 301 w 465"/>
                <a:gd name="T59" fmla="*/ 758 h 1775"/>
                <a:gd name="T60" fmla="*/ 275 w 465"/>
                <a:gd name="T61" fmla="*/ 705 h 1775"/>
                <a:gd name="T62" fmla="*/ 247 w 465"/>
                <a:gd name="T63" fmla="*/ 646 h 1775"/>
                <a:gd name="T64" fmla="*/ 235 w 465"/>
                <a:gd name="T65" fmla="*/ 578 h 1775"/>
                <a:gd name="T66" fmla="*/ 215 w 465"/>
                <a:gd name="T67" fmla="*/ 528 h 1775"/>
                <a:gd name="T68" fmla="*/ 181 w 465"/>
                <a:gd name="T69" fmla="*/ 486 h 1775"/>
                <a:gd name="T70" fmla="*/ 131 w 465"/>
                <a:gd name="T71" fmla="*/ 463 h 1775"/>
                <a:gd name="T72" fmla="*/ 79 w 465"/>
                <a:gd name="T73" fmla="*/ 445 h 1775"/>
                <a:gd name="T74" fmla="*/ 41 w 465"/>
                <a:gd name="T75" fmla="*/ 423 h 1775"/>
                <a:gd name="T76" fmla="*/ 9 w 465"/>
                <a:gd name="T77" fmla="*/ 391 h 1775"/>
                <a:gd name="T78" fmla="*/ 5 w 465"/>
                <a:gd name="T79" fmla="*/ 344 h 1775"/>
                <a:gd name="T80" fmla="*/ 26 w 465"/>
                <a:gd name="T81" fmla="*/ 292 h 1775"/>
                <a:gd name="T82" fmla="*/ 52 w 465"/>
                <a:gd name="T83" fmla="*/ 251 h 1775"/>
                <a:gd name="T84" fmla="*/ 95 w 465"/>
                <a:gd name="T85" fmla="*/ 218 h 1775"/>
                <a:gd name="T86" fmla="*/ 131 w 465"/>
                <a:gd name="T87" fmla="*/ 186 h 1775"/>
                <a:gd name="T88" fmla="*/ 142 w 465"/>
                <a:gd name="T89" fmla="*/ 131 h 1775"/>
                <a:gd name="T90" fmla="*/ 157 w 465"/>
                <a:gd name="T91" fmla="*/ 81 h 1775"/>
                <a:gd name="T92" fmla="*/ 181 w 465"/>
                <a:gd name="T93" fmla="*/ 42 h 1775"/>
                <a:gd name="T94" fmla="*/ 212 w 465"/>
                <a:gd name="T95" fmla="*/ 7 h 1775"/>
                <a:gd name="T96" fmla="*/ 264 w 465"/>
                <a:gd name="T97" fmla="*/ 1 h 1775"/>
                <a:gd name="T98" fmla="*/ 317 w 465"/>
                <a:gd name="T99" fmla="*/ 35 h 1775"/>
                <a:gd name="T100" fmla="*/ 359 w 465"/>
                <a:gd name="T101" fmla="*/ 84 h 1775"/>
                <a:gd name="T102" fmla="*/ 403 w 465"/>
                <a:gd name="T103" fmla="*/ 79 h 1775"/>
                <a:gd name="T104" fmla="*/ 441 w 465"/>
                <a:gd name="T105" fmla="*/ 62 h 1775"/>
                <a:gd name="T106" fmla="*/ 262 w 465"/>
                <a:gd name="T107" fmla="*/ 136 h 1775"/>
                <a:gd name="T108" fmla="*/ 370 w 465"/>
                <a:gd name="T109" fmla="*/ 608 h 1775"/>
                <a:gd name="T110" fmla="*/ 215 w 465"/>
                <a:gd name="T111" fmla="*/ 1068 h 1775"/>
                <a:gd name="T112" fmla="*/ 190 w 465"/>
                <a:gd name="T113" fmla="*/ 1043 h 1775"/>
                <a:gd name="T114" fmla="*/ 174 w 465"/>
                <a:gd name="T115" fmla="*/ 1057 h 1775"/>
                <a:gd name="T116" fmla="*/ 195 w 465"/>
                <a:gd name="T117" fmla="*/ 1085 h 17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5"/>
                <a:gd name="T178" fmla="*/ 0 h 1775"/>
                <a:gd name="T179" fmla="*/ 465 w 465"/>
                <a:gd name="T180" fmla="*/ 1775 h 17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5" h="1775">
                  <a:moveTo>
                    <a:pt x="322" y="1775"/>
                  </a:moveTo>
                  <a:lnTo>
                    <a:pt x="321" y="1773"/>
                  </a:lnTo>
                  <a:lnTo>
                    <a:pt x="320" y="1770"/>
                  </a:lnTo>
                  <a:lnTo>
                    <a:pt x="320" y="1767"/>
                  </a:lnTo>
                  <a:lnTo>
                    <a:pt x="322" y="1765"/>
                  </a:lnTo>
                  <a:lnTo>
                    <a:pt x="323" y="1762"/>
                  </a:lnTo>
                  <a:lnTo>
                    <a:pt x="324" y="1759"/>
                  </a:lnTo>
                  <a:lnTo>
                    <a:pt x="325" y="1757"/>
                  </a:lnTo>
                  <a:lnTo>
                    <a:pt x="326" y="1755"/>
                  </a:lnTo>
                  <a:lnTo>
                    <a:pt x="329" y="1752"/>
                  </a:lnTo>
                  <a:lnTo>
                    <a:pt x="329" y="1751"/>
                  </a:lnTo>
                  <a:lnTo>
                    <a:pt x="331" y="1749"/>
                  </a:lnTo>
                  <a:lnTo>
                    <a:pt x="332" y="1746"/>
                  </a:lnTo>
                  <a:lnTo>
                    <a:pt x="335" y="1745"/>
                  </a:lnTo>
                  <a:lnTo>
                    <a:pt x="337" y="1743"/>
                  </a:lnTo>
                  <a:lnTo>
                    <a:pt x="339" y="1740"/>
                  </a:lnTo>
                  <a:lnTo>
                    <a:pt x="341" y="1738"/>
                  </a:lnTo>
                  <a:lnTo>
                    <a:pt x="342" y="1737"/>
                  </a:lnTo>
                  <a:lnTo>
                    <a:pt x="344" y="1733"/>
                  </a:lnTo>
                  <a:lnTo>
                    <a:pt x="345" y="1731"/>
                  </a:lnTo>
                  <a:lnTo>
                    <a:pt x="345" y="1728"/>
                  </a:lnTo>
                  <a:lnTo>
                    <a:pt x="347" y="1727"/>
                  </a:lnTo>
                  <a:lnTo>
                    <a:pt x="349" y="1723"/>
                  </a:lnTo>
                  <a:lnTo>
                    <a:pt x="349" y="1721"/>
                  </a:lnTo>
                  <a:lnTo>
                    <a:pt x="349" y="1719"/>
                  </a:lnTo>
                  <a:lnTo>
                    <a:pt x="349" y="1716"/>
                  </a:lnTo>
                  <a:lnTo>
                    <a:pt x="348" y="1709"/>
                  </a:lnTo>
                  <a:lnTo>
                    <a:pt x="348" y="1706"/>
                  </a:lnTo>
                  <a:lnTo>
                    <a:pt x="348" y="1701"/>
                  </a:lnTo>
                  <a:lnTo>
                    <a:pt x="349" y="1698"/>
                  </a:lnTo>
                  <a:lnTo>
                    <a:pt x="350" y="1696"/>
                  </a:lnTo>
                  <a:lnTo>
                    <a:pt x="352" y="1692"/>
                  </a:lnTo>
                  <a:lnTo>
                    <a:pt x="353" y="1689"/>
                  </a:lnTo>
                  <a:lnTo>
                    <a:pt x="354" y="1685"/>
                  </a:lnTo>
                  <a:lnTo>
                    <a:pt x="355" y="1684"/>
                  </a:lnTo>
                  <a:lnTo>
                    <a:pt x="358" y="1681"/>
                  </a:lnTo>
                  <a:lnTo>
                    <a:pt x="359" y="1679"/>
                  </a:lnTo>
                  <a:lnTo>
                    <a:pt x="360" y="1674"/>
                  </a:lnTo>
                  <a:lnTo>
                    <a:pt x="362" y="1672"/>
                  </a:lnTo>
                  <a:lnTo>
                    <a:pt x="365" y="1669"/>
                  </a:lnTo>
                  <a:lnTo>
                    <a:pt x="367" y="1667"/>
                  </a:lnTo>
                  <a:lnTo>
                    <a:pt x="370" y="1665"/>
                  </a:lnTo>
                  <a:lnTo>
                    <a:pt x="370" y="1661"/>
                  </a:lnTo>
                  <a:lnTo>
                    <a:pt x="372" y="1659"/>
                  </a:lnTo>
                  <a:lnTo>
                    <a:pt x="374" y="1658"/>
                  </a:lnTo>
                  <a:lnTo>
                    <a:pt x="376" y="1656"/>
                  </a:lnTo>
                  <a:lnTo>
                    <a:pt x="379" y="1654"/>
                  </a:lnTo>
                  <a:lnTo>
                    <a:pt x="380" y="1652"/>
                  </a:lnTo>
                  <a:lnTo>
                    <a:pt x="383" y="1648"/>
                  </a:lnTo>
                  <a:lnTo>
                    <a:pt x="387" y="1645"/>
                  </a:lnTo>
                  <a:lnTo>
                    <a:pt x="387" y="1643"/>
                  </a:lnTo>
                  <a:lnTo>
                    <a:pt x="390" y="1638"/>
                  </a:lnTo>
                  <a:lnTo>
                    <a:pt x="391" y="1636"/>
                  </a:lnTo>
                  <a:lnTo>
                    <a:pt x="392" y="1632"/>
                  </a:lnTo>
                  <a:lnTo>
                    <a:pt x="394" y="1629"/>
                  </a:lnTo>
                  <a:lnTo>
                    <a:pt x="395" y="1625"/>
                  </a:lnTo>
                  <a:lnTo>
                    <a:pt x="397" y="1622"/>
                  </a:lnTo>
                  <a:lnTo>
                    <a:pt x="397" y="1617"/>
                  </a:lnTo>
                  <a:lnTo>
                    <a:pt x="398" y="1613"/>
                  </a:lnTo>
                  <a:lnTo>
                    <a:pt x="399" y="1609"/>
                  </a:lnTo>
                  <a:lnTo>
                    <a:pt x="402" y="1605"/>
                  </a:lnTo>
                  <a:lnTo>
                    <a:pt x="402" y="1601"/>
                  </a:lnTo>
                  <a:lnTo>
                    <a:pt x="402" y="1597"/>
                  </a:lnTo>
                  <a:lnTo>
                    <a:pt x="404" y="1593"/>
                  </a:lnTo>
                  <a:lnTo>
                    <a:pt x="404" y="1588"/>
                  </a:lnTo>
                  <a:lnTo>
                    <a:pt x="404" y="1584"/>
                  </a:lnTo>
                  <a:lnTo>
                    <a:pt x="405" y="1579"/>
                  </a:lnTo>
                  <a:lnTo>
                    <a:pt x="405" y="1574"/>
                  </a:lnTo>
                  <a:lnTo>
                    <a:pt x="406" y="1570"/>
                  </a:lnTo>
                  <a:lnTo>
                    <a:pt x="406" y="1565"/>
                  </a:lnTo>
                  <a:lnTo>
                    <a:pt x="406" y="1560"/>
                  </a:lnTo>
                  <a:lnTo>
                    <a:pt x="406" y="1557"/>
                  </a:lnTo>
                  <a:lnTo>
                    <a:pt x="406" y="1554"/>
                  </a:lnTo>
                  <a:lnTo>
                    <a:pt x="407" y="1551"/>
                  </a:lnTo>
                  <a:lnTo>
                    <a:pt x="407" y="1547"/>
                  </a:lnTo>
                  <a:lnTo>
                    <a:pt x="407" y="1543"/>
                  </a:lnTo>
                  <a:lnTo>
                    <a:pt x="407" y="1541"/>
                  </a:lnTo>
                  <a:lnTo>
                    <a:pt x="407" y="1539"/>
                  </a:lnTo>
                  <a:lnTo>
                    <a:pt x="407" y="1536"/>
                  </a:lnTo>
                  <a:lnTo>
                    <a:pt x="407" y="1533"/>
                  </a:lnTo>
                  <a:lnTo>
                    <a:pt x="407" y="1529"/>
                  </a:lnTo>
                  <a:lnTo>
                    <a:pt x="407" y="1526"/>
                  </a:lnTo>
                  <a:lnTo>
                    <a:pt x="407" y="1524"/>
                  </a:lnTo>
                  <a:lnTo>
                    <a:pt x="409" y="1522"/>
                  </a:lnTo>
                  <a:lnTo>
                    <a:pt x="409" y="1518"/>
                  </a:lnTo>
                  <a:lnTo>
                    <a:pt x="409" y="1517"/>
                  </a:lnTo>
                  <a:lnTo>
                    <a:pt x="409" y="1513"/>
                  </a:lnTo>
                  <a:lnTo>
                    <a:pt x="409" y="1512"/>
                  </a:lnTo>
                  <a:lnTo>
                    <a:pt x="409" y="1510"/>
                  </a:lnTo>
                  <a:lnTo>
                    <a:pt x="410" y="1508"/>
                  </a:lnTo>
                  <a:lnTo>
                    <a:pt x="410" y="1505"/>
                  </a:lnTo>
                  <a:lnTo>
                    <a:pt x="410" y="1503"/>
                  </a:lnTo>
                  <a:lnTo>
                    <a:pt x="411" y="1498"/>
                  </a:lnTo>
                  <a:lnTo>
                    <a:pt x="411" y="1494"/>
                  </a:lnTo>
                  <a:lnTo>
                    <a:pt x="411" y="1491"/>
                  </a:lnTo>
                  <a:lnTo>
                    <a:pt x="410" y="1487"/>
                  </a:lnTo>
                  <a:lnTo>
                    <a:pt x="410" y="1483"/>
                  </a:lnTo>
                  <a:lnTo>
                    <a:pt x="409" y="1477"/>
                  </a:lnTo>
                  <a:lnTo>
                    <a:pt x="409" y="1470"/>
                  </a:lnTo>
                  <a:lnTo>
                    <a:pt x="409" y="1464"/>
                  </a:lnTo>
                  <a:lnTo>
                    <a:pt x="407" y="1458"/>
                  </a:lnTo>
                  <a:lnTo>
                    <a:pt x="407" y="1455"/>
                  </a:lnTo>
                  <a:lnTo>
                    <a:pt x="406" y="1450"/>
                  </a:lnTo>
                  <a:lnTo>
                    <a:pt x="406" y="1446"/>
                  </a:lnTo>
                  <a:lnTo>
                    <a:pt x="405" y="1441"/>
                  </a:lnTo>
                  <a:lnTo>
                    <a:pt x="405" y="1439"/>
                  </a:lnTo>
                  <a:lnTo>
                    <a:pt x="405" y="1433"/>
                  </a:lnTo>
                  <a:lnTo>
                    <a:pt x="405" y="1429"/>
                  </a:lnTo>
                  <a:lnTo>
                    <a:pt x="405" y="1421"/>
                  </a:lnTo>
                  <a:lnTo>
                    <a:pt x="404" y="1419"/>
                  </a:lnTo>
                  <a:lnTo>
                    <a:pt x="404" y="1415"/>
                  </a:lnTo>
                  <a:lnTo>
                    <a:pt x="404" y="1409"/>
                  </a:lnTo>
                  <a:lnTo>
                    <a:pt x="404" y="1406"/>
                  </a:lnTo>
                  <a:lnTo>
                    <a:pt x="403" y="1402"/>
                  </a:lnTo>
                  <a:lnTo>
                    <a:pt x="401" y="1399"/>
                  </a:lnTo>
                  <a:lnTo>
                    <a:pt x="399" y="1393"/>
                  </a:lnTo>
                  <a:lnTo>
                    <a:pt x="399" y="1389"/>
                  </a:lnTo>
                  <a:lnTo>
                    <a:pt x="398" y="1385"/>
                  </a:lnTo>
                  <a:lnTo>
                    <a:pt x="397" y="1382"/>
                  </a:lnTo>
                  <a:lnTo>
                    <a:pt x="394" y="1378"/>
                  </a:lnTo>
                  <a:lnTo>
                    <a:pt x="393" y="1375"/>
                  </a:lnTo>
                  <a:lnTo>
                    <a:pt x="392" y="1372"/>
                  </a:lnTo>
                  <a:lnTo>
                    <a:pt x="389" y="1368"/>
                  </a:lnTo>
                  <a:lnTo>
                    <a:pt x="388" y="1365"/>
                  </a:lnTo>
                  <a:lnTo>
                    <a:pt x="386" y="1361"/>
                  </a:lnTo>
                  <a:lnTo>
                    <a:pt x="385" y="1358"/>
                  </a:lnTo>
                  <a:lnTo>
                    <a:pt x="384" y="1356"/>
                  </a:lnTo>
                  <a:lnTo>
                    <a:pt x="381" y="1354"/>
                  </a:lnTo>
                  <a:lnTo>
                    <a:pt x="381" y="1351"/>
                  </a:lnTo>
                  <a:lnTo>
                    <a:pt x="380" y="1350"/>
                  </a:lnTo>
                  <a:lnTo>
                    <a:pt x="378" y="1347"/>
                  </a:lnTo>
                  <a:lnTo>
                    <a:pt x="376" y="1344"/>
                  </a:lnTo>
                  <a:lnTo>
                    <a:pt x="375" y="1342"/>
                  </a:lnTo>
                  <a:lnTo>
                    <a:pt x="374" y="1340"/>
                  </a:lnTo>
                  <a:lnTo>
                    <a:pt x="370" y="1336"/>
                  </a:lnTo>
                  <a:lnTo>
                    <a:pt x="368" y="1332"/>
                  </a:lnTo>
                  <a:lnTo>
                    <a:pt x="366" y="1330"/>
                  </a:lnTo>
                  <a:lnTo>
                    <a:pt x="364" y="1327"/>
                  </a:lnTo>
                  <a:lnTo>
                    <a:pt x="362" y="1324"/>
                  </a:lnTo>
                  <a:lnTo>
                    <a:pt x="359" y="1320"/>
                  </a:lnTo>
                  <a:lnTo>
                    <a:pt x="356" y="1318"/>
                  </a:lnTo>
                  <a:lnTo>
                    <a:pt x="351" y="1313"/>
                  </a:lnTo>
                  <a:lnTo>
                    <a:pt x="349" y="1310"/>
                  </a:lnTo>
                  <a:lnTo>
                    <a:pt x="345" y="1306"/>
                  </a:lnTo>
                  <a:lnTo>
                    <a:pt x="341" y="1302"/>
                  </a:lnTo>
                  <a:lnTo>
                    <a:pt x="338" y="1300"/>
                  </a:lnTo>
                  <a:lnTo>
                    <a:pt x="335" y="1297"/>
                  </a:lnTo>
                  <a:lnTo>
                    <a:pt x="333" y="1295"/>
                  </a:lnTo>
                  <a:lnTo>
                    <a:pt x="329" y="1293"/>
                  </a:lnTo>
                  <a:lnTo>
                    <a:pt x="327" y="1290"/>
                  </a:lnTo>
                  <a:lnTo>
                    <a:pt x="325" y="1289"/>
                  </a:lnTo>
                  <a:lnTo>
                    <a:pt x="322" y="1287"/>
                  </a:lnTo>
                  <a:lnTo>
                    <a:pt x="320" y="1284"/>
                  </a:lnTo>
                  <a:lnTo>
                    <a:pt x="319" y="1282"/>
                  </a:lnTo>
                  <a:lnTo>
                    <a:pt x="316" y="1280"/>
                  </a:lnTo>
                  <a:lnTo>
                    <a:pt x="314" y="1277"/>
                  </a:lnTo>
                  <a:lnTo>
                    <a:pt x="311" y="1275"/>
                  </a:lnTo>
                  <a:lnTo>
                    <a:pt x="310" y="1273"/>
                  </a:lnTo>
                  <a:lnTo>
                    <a:pt x="308" y="1272"/>
                  </a:lnTo>
                  <a:lnTo>
                    <a:pt x="306" y="1270"/>
                  </a:lnTo>
                  <a:lnTo>
                    <a:pt x="303" y="1267"/>
                  </a:lnTo>
                  <a:lnTo>
                    <a:pt x="300" y="1264"/>
                  </a:lnTo>
                  <a:lnTo>
                    <a:pt x="296" y="1261"/>
                  </a:lnTo>
                  <a:lnTo>
                    <a:pt x="292" y="1258"/>
                  </a:lnTo>
                  <a:lnTo>
                    <a:pt x="289" y="1254"/>
                  </a:lnTo>
                  <a:lnTo>
                    <a:pt x="286" y="1250"/>
                  </a:lnTo>
                  <a:lnTo>
                    <a:pt x="282" y="1246"/>
                  </a:lnTo>
                  <a:lnTo>
                    <a:pt x="279" y="1244"/>
                  </a:lnTo>
                  <a:lnTo>
                    <a:pt x="275" y="1239"/>
                  </a:lnTo>
                  <a:lnTo>
                    <a:pt x="273" y="1237"/>
                  </a:lnTo>
                  <a:lnTo>
                    <a:pt x="272" y="1234"/>
                  </a:lnTo>
                  <a:lnTo>
                    <a:pt x="270" y="1232"/>
                  </a:lnTo>
                  <a:lnTo>
                    <a:pt x="268" y="1229"/>
                  </a:lnTo>
                  <a:lnTo>
                    <a:pt x="266" y="1228"/>
                  </a:lnTo>
                  <a:lnTo>
                    <a:pt x="264" y="1225"/>
                  </a:lnTo>
                  <a:lnTo>
                    <a:pt x="262" y="1222"/>
                  </a:lnTo>
                  <a:lnTo>
                    <a:pt x="258" y="1219"/>
                  </a:lnTo>
                  <a:lnTo>
                    <a:pt x="257" y="1217"/>
                  </a:lnTo>
                  <a:lnTo>
                    <a:pt x="254" y="1214"/>
                  </a:lnTo>
                  <a:lnTo>
                    <a:pt x="252" y="1212"/>
                  </a:lnTo>
                  <a:lnTo>
                    <a:pt x="249" y="1210"/>
                  </a:lnTo>
                  <a:lnTo>
                    <a:pt x="247" y="1207"/>
                  </a:lnTo>
                  <a:lnTo>
                    <a:pt x="246" y="1204"/>
                  </a:lnTo>
                  <a:lnTo>
                    <a:pt x="242" y="1201"/>
                  </a:lnTo>
                  <a:lnTo>
                    <a:pt x="240" y="1198"/>
                  </a:lnTo>
                  <a:lnTo>
                    <a:pt x="237" y="1196"/>
                  </a:lnTo>
                  <a:lnTo>
                    <a:pt x="235" y="1193"/>
                  </a:lnTo>
                  <a:lnTo>
                    <a:pt x="233" y="1189"/>
                  </a:lnTo>
                  <a:lnTo>
                    <a:pt x="232" y="1188"/>
                  </a:lnTo>
                  <a:lnTo>
                    <a:pt x="228" y="1186"/>
                  </a:lnTo>
                  <a:lnTo>
                    <a:pt x="226" y="1183"/>
                  </a:lnTo>
                  <a:lnTo>
                    <a:pt x="222" y="1180"/>
                  </a:lnTo>
                  <a:lnTo>
                    <a:pt x="218" y="1177"/>
                  </a:lnTo>
                  <a:lnTo>
                    <a:pt x="216" y="1175"/>
                  </a:lnTo>
                  <a:lnTo>
                    <a:pt x="213" y="1170"/>
                  </a:lnTo>
                  <a:lnTo>
                    <a:pt x="211" y="1168"/>
                  </a:lnTo>
                  <a:lnTo>
                    <a:pt x="208" y="1165"/>
                  </a:lnTo>
                  <a:lnTo>
                    <a:pt x="207" y="1162"/>
                  </a:lnTo>
                  <a:lnTo>
                    <a:pt x="203" y="1158"/>
                  </a:lnTo>
                  <a:lnTo>
                    <a:pt x="199" y="1153"/>
                  </a:lnTo>
                  <a:lnTo>
                    <a:pt x="197" y="1151"/>
                  </a:lnTo>
                  <a:lnTo>
                    <a:pt x="196" y="1148"/>
                  </a:lnTo>
                  <a:lnTo>
                    <a:pt x="195" y="1145"/>
                  </a:lnTo>
                  <a:lnTo>
                    <a:pt x="192" y="1141"/>
                  </a:lnTo>
                  <a:lnTo>
                    <a:pt x="189" y="1139"/>
                  </a:lnTo>
                  <a:lnTo>
                    <a:pt x="187" y="1137"/>
                  </a:lnTo>
                  <a:lnTo>
                    <a:pt x="185" y="1136"/>
                  </a:lnTo>
                  <a:lnTo>
                    <a:pt x="183" y="1134"/>
                  </a:lnTo>
                  <a:lnTo>
                    <a:pt x="180" y="1132"/>
                  </a:lnTo>
                  <a:lnTo>
                    <a:pt x="178" y="1128"/>
                  </a:lnTo>
                  <a:lnTo>
                    <a:pt x="177" y="1126"/>
                  </a:lnTo>
                  <a:lnTo>
                    <a:pt x="173" y="1122"/>
                  </a:lnTo>
                  <a:lnTo>
                    <a:pt x="171" y="1121"/>
                  </a:lnTo>
                  <a:lnTo>
                    <a:pt x="170" y="1118"/>
                  </a:lnTo>
                  <a:lnTo>
                    <a:pt x="168" y="1115"/>
                  </a:lnTo>
                  <a:lnTo>
                    <a:pt x="168" y="1113"/>
                  </a:lnTo>
                  <a:lnTo>
                    <a:pt x="166" y="1111"/>
                  </a:lnTo>
                  <a:lnTo>
                    <a:pt x="164" y="1106"/>
                  </a:lnTo>
                  <a:lnTo>
                    <a:pt x="162" y="1104"/>
                  </a:lnTo>
                  <a:lnTo>
                    <a:pt x="160" y="1102"/>
                  </a:lnTo>
                  <a:lnTo>
                    <a:pt x="160" y="1099"/>
                  </a:lnTo>
                  <a:lnTo>
                    <a:pt x="159" y="1096"/>
                  </a:lnTo>
                  <a:lnTo>
                    <a:pt x="158" y="1093"/>
                  </a:lnTo>
                  <a:lnTo>
                    <a:pt x="157" y="1090"/>
                  </a:lnTo>
                  <a:lnTo>
                    <a:pt x="157" y="1087"/>
                  </a:lnTo>
                  <a:lnTo>
                    <a:pt x="156" y="1083"/>
                  </a:lnTo>
                  <a:lnTo>
                    <a:pt x="155" y="1081"/>
                  </a:lnTo>
                  <a:lnTo>
                    <a:pt x="155" y="1077"/>
                  </a:lnTo>
                  <a:lnTo>
                    <a:pt x="155" y="1073"/>
                  </a:lnTo>
                  <a:lnTo>
                    <a:pt x="155" y="1071"/>
                  </a:lnTo>
                  <a:lnTo>
                    <a:pt x="155" y="1068"/>
                  </a:lnTo>
                  <a:lnTo>
                    <a:pt x="155" y="1063"/>
                  </a:lnTo>
                  <a:lnTo>
                    <a:pt x="155" y="1060"/>
                  </a:lnTo>
                  <a:lnTo>
                    <a:pt x="155" y="1057"/>
                  </a:lnTo>
                  <a:lnTo>
                    <a:pt x="156" y="1052"/>
                  </a:lnTo>
                  <a:lnTo>
                    <a:pt x="157" y="1049"/>
                  </a:lnTo>
                  <a:lnTo>
                    <a:pt x="159" y="1045"/>
                  </a:lnTo>
                  <a:lnTo>
                    <a:pt x="159" y="1042"/>
                  </a:lnTo>
                  <a:lnTo>
                    <a:pt x="161" y="1039"/>
                  </a:lnTo>
                  <a:lnTo>
                    <a:pt x="162" y="1037"/>
                  </a:lnTo>
                  <a:lnTo>
                    <a:pt x="165" y="1033"/>
                  </a:lnTo>
                  <a:lnTo>
                    <a:pt x="168" y="1030"/>
                  </a:lnTo>
                  <a:lnTo>
                    <a:pt x="169" y="1028"/>
                  </a:lnTo>
                  <a:lnTo>
                    <a:pt x="172" y="1025"/>
                  </a:lnTo>
                  <a:lnTo>
                    <a:pt x="173" y="1024"/>
                  </a:lnTo>
                  <a:lnTo>
                    <a:pt x="175" y="1022"/>
                  </a:lnTo>
                  <a:lnTo>
                    <a:pt x="178" y="1020"/>
                  </a:lnTo>
                  <a:lnTo>
                    <a:pt x="180" y="1018"/>
                  </a:lnTo>
                  <a:lnTo>
                    <a:pt x="183" y="1017"/>
                  </a:lnTo>
                  <a:lnTo>
                    <a:pt x="184" y="1016"/>
                  </a:lnTo>
                  <a:lnTo>
                    <a:pt x="187" y="1015"/>
                  </a:lnTo>
                  <a:lnTo>
                    <a:pt x="192" y="1014"/>
                  </a:lnTo>
                  <a:lnTo>
                    <a:pt x="193" y="1014"/>
                  </a:lnTo>
                  <a:lnTo>
                    <a:pt x="198" y="1014"/>
                  </a:lnTo>
                  <a:lnTo>
                    <a:pt x="202" y="1014"/>
                  </a:lnTo>
                  <a:lnTo>
                    <a:pt x="205" y="1015"/>
                  </a:lnTo>
                  <a:lnTo>
                    <a:pt x="209" y="1015"/>
                  </a:lnTo>
                  <a:lnTo>
                    <a:pt x="216" y="1018"/>
                  </a:lnTo>
                  <a:lnTo>
                    <a:pt x="219" y="1019"/>
                  </a:lnTo>
                  <a:lnTo>
                    <a:pt x="227" y="1021"/>
                  </a:lnTo>
                  <a:lnTo>
                    <a:pt x="232" y="1021"/>
                  </a:lnTo>
                  <a:lnTo>
                    <a:pt x="236" y="1022"/>
                  </a:lnTo>
                  <a:lnTo>
                    <a:pt x="242" y="1023"/>
                  </a:lnTo>
                  <a:lnTo>
                    <a:pt x="246" y="1023"/>
                  </a:lnTo>
                  <a:lnTo>
                    <a:pt x="252" y="1023"/>
                  </a:lnTo>
                  <a:lnTo>
                    <a:pt x="255" y="1024"/>
                  </a:lnTo>
                  <a:lnTo>
                    <a:pt x="258" y="1024"/>
                  </a:lnTo>
                  <a:lnTo>
                    <a:pt x="262" y="1025"/>
                  </a:lnTo>
                  <a:lnTo>
                    <a:pt x="266" y="1026"/>
                  </a:lnTo>
                  <a:lnTo>
                    <a:pt x="273" y="1026"/>
                  </a:lnTo>
                  <a:lnTo>
                    <a:pt x="276" y="1027"/>
                  </a:lnTo>
                  <a:lnTo>
                    <a:pt x="279" y="1027"/>
                  </a:lnTo>
                  <a:lnTo>
                    <a:pt x="287" y="1030"/>
                  </a:lnTo>
                  <a:lnTo>
                    <a:pt x="290" y="1030"/>
                  </a:lnTo>
                  <a:lnTo>
                    <a:pt x="296" y="1032"/>
                  </a:lnTo>
                  <a:lnTo>
                    <a:pt x="298" y="1033"/>
                  </a:lnTo>
                  <a:lnTo>
                    <a:pt x="302" y="1033"/>
                  </a:lnTo>
                  <a:lnTo>
                    <a:pt x="305" y="1035"/>
                  </a:lnTo>
                  <a:lnTo>
                    <a:pt x="307" y="1035"/>
                  </a:lnTo>
                  <a:lnTo>
                    <a:pt x="310" y="1036"/>
                  </a:lnTo>
                  <a:lnTo>
                    <a:pt x="313" y="1036"/>
                  </a:lnTo>
                  <a:lnTo>
                    <a:pt x="315" y="1037"/>
                  </a:lnTo>
                  <a:lnTo>
                    <a:pt x="320" y="1038"/>
                  </a:lnTo>
                  <a:lnTo>
                    <a:pt x="324" y="1038"/>
                  </a:lnTo>
                  <a:lnTo>
                    <a:pt x="327" y="1038"/>
                  </a:lnTo>
                  <a:lnTo>
                    <a:pt x="332" y="1038"/>
                  </a:lnTo>
                  <a:lnTo>
                    <a:pt x="334" y="1039"/>
                  </a:lnTo>
                  <a:lnTo>
                    <a:pt x="336" y="1040"/>
                  </a:lnTo>
                  <a:lnTo>
                    <a:pt x="339" y="1040"/>
                  </a:lnTo>
                  <a:lnTo>
                    <a:pt x="342" y="1041"/>
                  </a:lnTo>
                  <a:lnTo>
                    <a:pt x="347" y="1042"/>
                  </a:lnTo>
                  <a:lnTo>
                    <a:pt x="349" y="1042"/>
                  </a:lnTo>
                  <a:lnTo>
                    <a:pt x="351" y="1042"/>
                  </a:lnTo>
                  <a:lnTo>
                    <a:pt x="353" y="1042"/>
                  </a:lnTo>
                  <a:lnTo>
                    <a:pt x="355" y="1042"/>
                  </a:lnTo>
                  <a:lnTo>
                    <a:pt x="357" y="1042"/>
                  </a:lnTo>
                  <a:lnTo>
                    <a:pt x="359" y="1042"/>
                  </a:lnTo>
                  <a:lnTo>
                    <a:pt x="362" y="1042"/>
                  </a:lnTo>
                  <a:lnTo>
                    <a:pt x="365" y="1042"/>
                  </a:lnTo>
                  <a:lnTo>
                    <a:pt x="368" y="1042"/>
                  </a:lnTo>
                  <a:lnTo>
                    <a:pt x="372" y="1041"/>
                  </a:lnTo>
                  <a:lnTo>
                    <a:pt x="374" y="1040"/>
                  </a:lnTo>
                  <a:lnTo>
                    <a:pt x="375" y="1040"/>
                  </a:lnTo>
                  <a:lnTo>
                    <a:pt x="376" y="1039"/>
                  </a:lnTo>
                  <a:lnTo>
                    <a:pt x="379" y="1038"/>
                  </a:lnTo>
                  <a:lnTo>
                    <a:pt x="381" y="1036"/>
                  </a:lnTo>
                  <a:lnTo>
                    <a:pt x="383" y="1034"/>
                  </a:lnTo>
                  <a:lnTo>
                    <a:pt x="385" y="1033"/>
                  </a:lnTo>
                  <a:lnTo>
                    <a:pt x="386" y="1031"/>
                  </a:lnTo>
                  <a:lnTo>
                    <a:pt x="387" y="1030"/>
                  </a:lnTo>
                  <a:lnTo>
                    <a:pt x="389" y="1029"/>
                  </a:lnTo>
                  <a:lnTo>
                    <a:pt x="392" y="1028"/>
                  </a:lnTo>
                  <a:lnTo>
                    <a:pt x="395" y="1026"/>
                  </a:lnTo>
                  <a:lnTo>
                    <a:pt x="398" y="1024"/>
                  </a:lnTo>
                  <a:lnTo>
                    <a:pt x="399" y="1022"/>
                  </a:lnTo>
                  <a:lnTo>
                    <a:pt x="401" y="1019"/>
                  </a:lnTo>
                  <a:lnTo>
                    <a:pt x="403" y="1015"/>
                  </a:lnTo>
                  <a:lnTo>
                    <a:pt x="404" y="1012"/>
                  </a:lnTo>
                  <a:lnTo>
                    <a:pt x="406" y="1007"/>
                  </a:lnTo>
                  <a:lnTo>
                    <a:pt x="407" y="1005"/>
                  </a:lnTo>
                  <a:lnTo>
                    <a:pt x="407" y="1001"/>
                  </a:lnTo>
                  <a:lnTo>
                    <a:pt x="408" y="998"/>
                  </a:lnTo>
                  <a:lnTo>
                    <a:pt x="410" y="993"/>
                  </a:lnTo>
                  <a:lnTo>
                    <a:pt x="410" y="988"/>
                  </a:lnTo>
                  <a:lnTo>
                    <a:pt x="410" y="980"/>
                  </a:lnTo>
                  <a:lnTo>
                    <a:pt x="411" y="972"/>
                  </a:lnTo>
                  <a:lnTo>
                    <a:pt x="411" y="966"/>
                  </a:lnTo>
                  <a:lnTo>
                    <a:pt x="411" y="964"/>
                  </a:lnTo>
                  <a:lnTo>
                    <a:pt x="409" y="956"/>
                  </a:lnTo>
                  <a:lnTo>
                    <a:pt x="406" y="950"/>
                  </a:lnTo>
                  <a:lnTo>
                    <a:pt x="406" y="946"/>
                  </a:lnTo>
                  <a:lnTo>
                    <a:pt x="406" y="941"/>
                  </a:lnTo>
                  <a:lnTo>
                    <a:pt x="407" y="934"/>
                  </a:lnTo>
                  <a:lnTo>
                    <a:pt x="407" y="927"/>
                  </a:lnTo>
                  <a:lnTo>
                    <a:pt x="409" y="920"/>
                  </a:lnTo>
                  <a:lnTo>
                    <a:pt x="408" y="913"/>
                  </a:lnTo>
                  <a:lnTo>
                    <a:pt x="408" y="907"/>
                  </a:lnTo>
                  <a:lnTo>
                    <a:pt x="408" y="902"/>
                  </a:lnTo>
                  <a:lnTo>
                    <a:pt x="409" y="894"/>
                  </a:lnTo>
                  <a:lnTo>
                    <a:pt x="409" y="890"/>
                  </a:lnTo>
                  <a:lnTo>
                    <a:pt x="409" y="883"/>
                  </a:lnTo>
                  <a:lnTo>
                    <a:pt x="409" y="880"/>
                  </a:lnTo>
                  <a:lnTo>
                    <a:pt x="409" y="875"/>
                  </a:lnTo>
                  <a:lnTo>
                    <a:pt x="409" y="870"/>
                  </a:lnTo>
                  <a:lnTo>
                    <a:pt x="408" y="864"/>
                  </a:lnTo>
                  <a:lnTo>
                    <a:pt x="405" y="857"/>
                  </a:lnTo>
                  <a:lnTo>
                    <a:pt x="405" y="855"/>
                  </a:lnTo>
                  <a:lnTo>
                    <a:pt x="405" y="849"/>
                  </a:lnTo>
                  <a:lnTo>
                    <a:pt x="405" y="845"/>
                  </a:lnTo>
                  <a:lnTo>
                    <a:pt x="402" y="841"/>
                  </a:lnTo>
                  <a:lnTo>
                    <a:pt x="400" y="837"/>
                  </a:lnTo>
                  <a:lnTo>
                    <a:pt x="400" y="834"/>
                  </a:lnTo>
                  <a:lnTo>
                    <a:pt x="398" y="831"/>
                  </a:lnTo>
                  <a:lnTo>
                    <a:pt x="395" y="829"/>
                  </a:lnTo>
                  <a:lnTo>
                    <a:pt x="393" y="826"/>
                  </a:lnTo>
                  <a:lnTo>
                    <a:pt x="389" y="822"/>
                  </a:lnTo>
                  <a:lnTo>
                    <a:pt x="387" y="820"/>
                  </a:lnTo>
                  <a:lnTo>
                    <a:pt x="382" y="817"/>
                  </a:lnTo>
                  <a:lnTo>
                    <a:pt x="380" y="815"/>
                  </a:lnTo>
                  <a:lnTo>
                    <a:pt x="377" y="814"/>
                  </a:lnTo>
                  <a:lnTo>
                    <a:pt x="376" y="812"/>
                  </a:lnTo>
                  <a:lnTo>
                    <a:pt x="372" y="810"/>
                  </a:lnTo>
                  <a:lnTo>
                    <a:pt x="371" y="808"/>
                  </a:lnTo>
                  <a:lnTo>
                    <a:pt x="367" y="806"/>
                  </a:lnTo>
                  <a:lnTo>
                    <a:pt x="364" y="804"/>
                  </a:lnTo>
                  <a:lnTo>
                    <a:pt x="361" y="801"/>
                  </a:lnTo>
                  <a:lnTo>
                    <a:pt x="358" y="799"/>
                  </a:lnTo>
                  <a:lnTo>
                    <a:pt x="356" y="797"/>
                  </a:lnTo>
                  <a:lnTo>
                    <a:pt x="353" y="795"/>
                  </a:lnTo>
                  <a:lnTo>
                    <a:pt x="349" y="793"/>
                  </a:lnTo>
                  <a:lnTo>
                    <a:pt x="347" y="791"/>
                  </a:lnTo>
                  <a:lnTo>
                    <a:pt x="344" y="789"/>
                  </a:lnTo>
                  <a:lnTo>
                    <a:pt x="342" y="788"/>
                  </a:lnTo>
                  <a:lnTo>
                    <a:pt x="341" y="787"/>
                  </a:lnTo>
                  <a:lnTo>
                    <a:pt x="339" y="785"/>
                  </a:lnTo>
                  <a:lnTo>
                    <a:pt x="336" y="783"/>
                  </a:lnTo>
                  <a:lnTo>
                    <a:pt x="332" y="781"/>
                  </a:lnTo>
                  <a:lnTo>
                    <a:pt x="331" y="780"/>
                  </a:lnTo>
                  <a:lnTo>
                    <a:pt x="328" y="779"/>
                  </a:lnTo>
                  <a:lnTo>
                    <a:pt x="326" y="777"/>
                  </a:lnTo>
                  <a:lnTo>
                    <a:pt x="324" y="775"/>
                  </a:lnTo>
                  <a:lnTo>
                    <a:pt x="320" y="773"/>
                  </a:lnTo>
                  <a:lnTo>
                    <a:pt x="318" y="772"/>
                  </a:lnTo>
                  <a:lnTo>
                    <a:pt x="317" y="771"/>
                  </a:lnTo>
                  <a:lnTo>
                    <a:pt x="315" y="769"/>
                  </a:lnTo>
                  <a:lnTo>
                    <a:pt x="312" y="768"/>
                  </a:lnTo>
                  <a:lnTo>
                    <a:pt x="308" y="764"/>
                  </a:lnTo>
                  <a:lnTo>
                    <a:pt x="306" y="762"/>
                  </a:lnTo>
                  <a:lnTo>
                    <a:pt x="303" y="760"/>
                  </a:lnTo>
                  <a:lnTo>
                    <a:pt x="301" y="758"/>
                  </a:lnTo>
                  <a:lnTo>
                    <a:pt x="299" y="755"/>
                  </a:lnTo>
                  <a:lnTo>
                    <a:pt x="296" y="752"/>
                  </a:lnTo>
                  <a:lnTo>
                    <a:pt x="294" y="749"/>
                  </a:lnTo>
                  <a:lnTo>
                    <a:pt x="292" y="745"/>
                  </a:lnTo>
                  <a:lnTo>
                    <a:pt x="291" y="742"/>
                  </a:lnTo>
                  <a:lnTo>
                    <a:pt x="291" y="739"/>
                  </a:lnTo>
                  <a:lnTo>
                    <a:pt x="288" y="734"/>
                  </a:lnTo>
                  <a:lnTo>
                    <a:pt x="286" y="731"/>
                  </a:lnTo>
                  <a:lnTo>
                    <a:pt x="283" y="726"/>
                  </a:lnTo>
                  <a:lnTo>
                    <a:pt x="282" y="723"/>
                  </a:lnTo>
                  <a:lnTo>
                    <a:pt x="280" y="718"/>
                  </a:lnTo>
                  <a:lnTo>
                    <a:pt x="280" y="712"/>
                  </a:lnTo>
                  <a:lnTo>
                    <a:pt x="275" y="705"/>
                  </a:lnTo>
                  <a:lnTo>
                    <a:pt x="272" y="697"/>
                  </a:lnTo>
                  <a:lnTo>
                    <a:pt x="270" y="693"/>
                  </a:lnTo>
                  <a:lnTo>
                    <a:pt x="268" y="690"/>
                  </a:lnTo>
                  <a:lnTo>
                    <a:pt x="266" y="686"/>
                  </a:lnTo>
                  <a:lnTo>
                    <a:pt x="263" y="680"/>
                  </a:lnTo>
                  <a:lnTo>
                    <a:pt x="261" y="677"/>
                  </a:lnTo>
                  <a:lnTo>
                    <a:pt x="259" y="674"/>
                  </a:lnTo>
                  <a:lnTo>
                    <a:pt x="257" y="670"/>
                  </a:lnTo>
                  <a:lnTo>
                    <a:pt x="255" y="666"/>
                  </a:lnTo>
                  <a:lnTo>
                    <a:pt x="253" y="661"/>
                  </a:lnTo>
                  <a:lnTo>
                    <a:pt x="251" y="654"/>
                  </a:lnTo>
                  <a:lnTo>
                    <a:pt x="248" y="651"/>
                  </a:lnTo>
                  <a:lnTo>
                    <a:pt x="247" y="646"/>
                  </a:lnTo>
                  <a:lnTo>
                    <a:pt x="245" y="641"/>
                  </a:lnTo>
                  <a:lnTo>
                    <a:pt x="243" y="636"/>
                  </a:lnTo>
                  <a:lnTo>
                    <a:pt x="243" y="631"/>
                  </a:lnTo>
                  <a:lnTo>
                    <a:pt x="243" y="625"/>
                  </a:lnTo>
                  <a:lnTo>
                    <a:pt x="243" y="619"/>
                  </a:lnTo>
                  <a:lnTo>
                    <a:pt x="243" y="613"/>
                  </a:lnTo>
                  <a:lnTo>
                    <a:pt x="241" y="608"/>
                  </a:lnTo>
                  <a:lnTo>
                    <a:pt x="239" y="601"/>
                  </a:lnTo>
                  <a:lnTo>
                    <a:pt x="237" y="597"/>
                  </a:lnTo>
                  <a:lnTo>
                    <a:pt x="237" y="590"/>
                  </a:lnTo>
                  <a:lnTo>
                    <a:pt x="236" y="587"/>
                  </a:lnTo>
                  <a:lnTo>
                    <a:pt x="236" y="581"/>
                  </a:lnTo>
                  <a:lnTo>
                    <a:pt x="235" y="578"/>
                  </a:lnTo>
                  <a:lnTo>
                    <a:pt x="234" y="572"/>
                  </a:lnTo>
                  <a:lnTo>
                    <a:pt x="234" y="567"/>
                  </a:lnTo>
                  <a:lnTo>
                    <a:pt x="233" y="564"/>
                  </a:lnTo>
                  <a:lnTo>
                    <a:pt x="232" y="559"/>
                  </a:lnTo>
                  <a:lnTo>
                    <a:pt x="228" y="554"/>
                  </a:lnTo>
                  <a:lnTo>
                    <a:pt x="226" y="549"/>
                  </a:lnTo>
                  <a:lnTo>
                    <a:pt x="225" y="546"/>
                  </a:lnTo>
                  <a:lnTo>
                    <a:pt x="223" y="541"/>
                  </a:lnTo>
                  <a:lnTo>
                    <a:pt x="221" y="540"/>
                  </a:lnTo>
                  <a:lnTo>
                    <a:pt x="220" y="537"/>
                  </a:lnTo>
                  <a:lnTo>
                    <a:pt x="218" y="534"/>
                  </a:lnTo>
                  <a:lnTo>
                    <a:pt x="216" y="530"/>
                  </a:lnTo>
                  <a:lnTo>
                    <a:pt x="215" y="528"/>
                  </a:lnTo>
                  <a:lnTo>
                    <a:pt x="215" y="525"/>
                  </a:lnTo>
                  <a:lnTo>
                    <a:pt x="212" y="520"/>
                  </a:lnTo>
                  <a:lnTo>
                    <a:pt x="210" y="517"/>
                  </a:lnTo>
                  <a:lnTo>
                    <a:pt x="208" y="512"/>
                  </a:lnTo>
                  <a:lnTo>
                    <a:pt x="204" y="507"/>
                  </a:lnTo>
                  <a:lnTo>
                    <a:pt x="201" y="504"/>
                  </a:lnTo>
                  <a:lnTo>
                    <a:pt x="198" y="501"/>
                  </a:lnTo>
                  <a:lnTo>
                    <a:pt x="195" y="498"/>
                  </a:lnTo>
                  <a:lnTo>
                    <a:pt x="190" y="493"/>
                  </a:lnTo>
                  <a:lnTo>
                    <a:pt x="188" y="492"/>
                  </a:lnTo>
                  <a:lnTo>
                    <a:pt x="185" y="489"/>
                  </a:lnTo>
                  <a:lnTo>
                    <a:pt x="183" y="488"/>
                  </a:lnTo>
                  <a:lnTo>
                    <a:pt x="181" y="486"/>
                  </a:lnTo>
                  <a:lnTo>
                    <a:pt x="180" y="485"/>
                  </a:lnTo>
                  <a:lnTo>
                    <a:pt x="175" y="481"/>
                  </a:lnTo>
                  <a:lnTo>
                    <a:pt x="172" y="479"/>
                  </a:lnTo>
                  <a:lnTo>
                    <a:pt x="168" y="477"/>
                  </a:lnTo>
                  <a:lnTo>
                    <a:pt x="165" y="476"/>
                  </a:lnTo>
                  <a:lnTo>
                    <a:pt x="156" y="473"/>
                  </a:lnTo>
                  <a:lnTo>
                    <a:pt x="153" y="471"/>
                  </a:lnTo>
                  <a:lnTo>
                    <a:pt x="149" y="470"/>
                  </a:lnTo>
                  <a:lnTo>
                    <a:pt x="145" y="469"/>
                  </a:lnTo>
                  <a:lnTo>
                    <a:pt x="140" y="467"/>
                  </a:lnTo>
                  <a:lnTo>
                    <a:pt x="137" y="465"/>
                  </a:lnTo>
                  <a:lnTo>
                    <a:pt x="134" y="464"/>
                  </a:lnTo>
                  <a:lnTo>
                    <a:pt x="131" y="463"/>
                  </a:lnTo>
                  <a:lnTo>
                    <a:pt x="126" y="461"/>
                  </a:lnTo>
                  <a:lnTo>
                    <a:pt x="121" y="458"/>
                  </a:lnTo>
                  <a:lnTo>
                    <a:pt x="118" y="457"/>
                  </a:lnTo>
                  <a:lnTo>
                    <a:pt x="115" y="456"/>
                  </a:lnTo>
                  <a:lnTo>
                    <a:pt x="109" y="453"/>
                  </a:lnTo>
                  <a:lnTo>
                    <a:pt x="106" y="453"/>
                  </a:lnTo>
                  <a:lnTo>
                    <a:pt x="102" y="452"/>
                  </a:lnTo>
                  <a:lnTo>
                    <a:pt x="98" y="452"/>
                  </a:lnTo>
                  <a:lnTo>
                    <a:pt x="93" y="450"/>
                  </a:lnTo>
                  <a:lnTo>
                    <a:pt x="90" y="450"/>
                  </a:lnTo>
                  <a:lnTo>
                    <a:pt x="88" y="449"/>
                  </a:lnTo>
                  <a:lnTo>
                    <a:pt x="81" y="446"/>
                  </a:lnTo>
                  <a:lnTo>
                    <a:pt x="79" y="445"/>
                  </a:lnTo>
                  <a:lnTo>
                    <a:pt x="75" y="443"/>
                  </a:lnTo>
                  <a:lnTo>
                    <a:pt x="71" y="442"/>
                  </a:lnTo>
                  <a:lnTo>
                    <a:pt x="69" y="440"/>
                  </a:lnTo>
                  <a:lnTo>
                    <a:pt x="66" y="439"/>
                  </a:lnTo>
                  <a:lnTo>
                    <a:pt x="64" y="438"/>
                  </a:lnTo>
                  <a:lnTo>
                    <a:pt x="60" y="437"/>
                  </a:lnTo>
                  <a:lnTo>
                    <a:pt x="57" y="435"/>
                  </a:lnTo>
                  <a:lnTo>
                    <a:pt x="54" y="433"/>
                  </a:lnTo>
                  <a:lnTo>
                    <a:pt x="51" y="432"/>
                  </a:lnTo>
                  <a:lnTo>
                    <a:pt x="47" y="429"/>
                  </a:lnTo>
                  <a:lnTo>
                    <a:pt x="45" y="428"/>
                  </a:lnTo>
                  <a:lnTo>
                    <a:pt x="43" y="425"/>
                  </a:lnTo>
                  <a:lnTo>
                    <a:pt x="41" y="423"/>
                  </a:lnTo>
                  <a:lnTo>
                    <a:pt x="37" y="420"/>
                  </a:lnTo>
                  <a:lnTo>
                    <a:pt x="35" y="417"/>
                  </a:lnTo>
                  <a:lnTo>
                    <a:pt x="31" y="413"/>
                  </a:lnTo>
                  <a:lnTo>
                    <a:pt x="28" y="411"/>
                  </a:lnTo>
                  <a:lnTo>
                    <a:pt x="26" y="409"/>
                  </a:lnTo>
                  <a:lnTo>
                    <a:pt x="23" y="406"/>
                  </a:lnTo>
                  <a:lnTo>
                    <a:pt x="19" y="404"/>
                  </a:lnTo>
                  <a:lnTo>
                    <a:pt x="18" y="402"/>
                  </a:lnTo>
                  <a:lnTo>
                    <a:pt x="17" y="400"/>
                  </a:lnTo>
                  <a:lnTo>
                    <a:pt x="14" y="397"/>
                  </a:lnTo>
                  <a:lnTo>
                    <a:pt x="12" y="395"/>
                  </a:lnTo>
                  <a:lnTo>
                    <a:pt x="11" y="394"/>
                  </a:lnTo>
                  <a:lnTo>
                    <a:pt x="9" y="391"/>
                  </a:lnTo>
                  <a:lnTo>
                    <a:pt x="6" y="387"/>
                  </a:lnTo>
                  <a:lnTo>
                    <a:pt x="5" y="385"/>
                  </a:lnTo>
                  <a:lnTo>
                    <a:pt x="3" y="383"/>
                  </a:lnTo>
                  <a:lnTo>
                    <a:pt x="2" y="380"/>
                  </a:lnTo>
                  <a:lnTo>
                    <a:pt x="1" y="377"/>
                  </a:lnTo>
                  <a:lnTo>
                    <a:pt x="1" y="374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1" y="361"/>
                  </a:lnTo>
                  <a:lnTo>
                    <a:pt x="1" y="358"/>
                  </a:lnTo>
                  <a:lnTo>
                    <a:pt x="2" y="353"/>
                  </a:lnTo>
                  <a:lnTo>
                    <a:pt x="3" y="347"/>
                  </a:lnTo>
                  <a:lnTo>
                    <a:pt x="5" y="344"/>
                  </a:lnTo>
                  <a:lnTo>
                    <a:pt x="6" y="341"/>
                  </a:lnTo>
                  <a:lnTo>
                    <a:pt x="7" y="336"/>
                  </a:lnTo>
                  <a:lnTo>
                    <a:pt x="8" y="328"/>
                  </a:lnTo>
                  <a:lnTo>
                    <a:pt x="11" y="325"/>
                  </a:lnTo>
                  <a:lnTo>
                    <a:pt x="13" y="321"/>
                  </a:lnTo>
                  <a:lnTo>
                    <a:pt x="15" y="317"/>
                  </a:lnTo>
                  <a:lnTo>
                    <a:pt x="17" y="313"/>
                  </a:lnTo>
                  <a:lnTo>
                    <a:pt x="20" y="309"/>
                  </a:lnTo>
                  <a:lnTo>
                    <a:pt x="22" y="305"/>
                  </a:lnTo>
                  <a:lnTo>
                    <a:pt x="23" y="301"/>
                  </a:lnTo>
                  <a:lnTo>
                    <a:pt x="24" y="298"/>
                  </a:lnTo>
                  <a:lnTo>
                    <a:pt x="26" y="295"/>
                  </a:lnTo>
                  <a:lnTo>
                    <a:pt x="26" y="292"/>
                  </a:lnTo>
                  <a:lnTo>
                    <a:pt x="28" y="287"/>
                  </a:lnTo>
                  <a:lnTo>
                    <a:pt x="29" y="286"/>
                  </a:lnTo>
                  <a:lnTo>
                    <a:pt x="30" y="284"/>
                  </a:lnTo>
                  <a:lnTo>
                    <a:pt x="30" y="282"/>
                  </a:lnTo>
                  <a:lnTo>
                    <a:pt x="32" y="279"/>
                  </a:lnTo>
                  <a:lnTo>
                    <a:pt x="33" y="277"/>
                  </a:lnTo>
                  <a:lnTo>
                    <a:pt x="35" y="274"/>
                  </a:lnTo>
                  <a:lnTo>
                    <a:pt x="37" y="270"/>
                  </a:lnTo>
                  <a:lnTo>
                    <a:pt x="40" y="265"/>
                  </a:lnTo>
                  <a:lnTo>
                    <a:pt x="45" y="262"/>
                  </a:lnTo>
                  <a:lnTo>
                    <a:pt x="46" y="259"/>
                  </a:lnTo>
                  <a:lnTo>
                    <a:pt x="49" y="254"/>
                  </a:lnTo>
                  <a:lnTo>
                    <a:pt x="52" y="251"/>
                  </a:lnTo>
                  <a:lnTo>
                    <a:pt x="54" y="248"/>
                  </a:lnTo>
                  <a:lnTo>
                    <a:pt x="57" y="246"/>
                  </a:lnTo>
                  <a:lnTo>
                    <a:pt x="62" y="241"/>
                  </a:lnTo>
                  <a:lnTo>
                    <a:pt x="65" y="240"/>
                  </a:lnTo>
                  <a:lnTo>
                    <a:pt x="69" y="236"/>
                  </a:lnTo>
                  <a:lnTo>
                    <a:pt x="73" y="233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1" y="226"/>
                  </a:lnTo>
                  <a:lnTo>
                    <a:pt x="85" y="224"/>
                  </a:lnTo>
                  <a:lnTo>
                    <a:pt x="89" y="221"/>
                  </a:lnTo>
                  <a:lnTo>
                    <a:pt x="92" y="219"/>
                  </a:lnTo>
                  <a:lnTo>
                    <a:pt x="95" y="218"/>
                  </a:lnTo>
                  <a:lnTo>
                    <a:pt x="98" y="216"/>
                  </a:lnTo>
                  <a:lnTo>
                    <a:pt x="103" y="215"/>
                  </a:lnTo>
                  <a:lnTo>
                    <a:pt x="106" y="212"/>
                  </a:lnTo>
                  <a:lnTo>
                    <a:pt x="110" y="210"/>
                  </a:lnTo>
                  <a:lnTo>
                    <a:pt x="112" y="208"/>
                  </a:lnTo>
                  <a:lnTo>
                    <a:pt x="115" y="206"/>
                  </a:lnTo>
                  <a:lnTo>
                    <a:pt x="117" y="204"/>
                  </a:lnTo>
                  <a:lnTo>
                    <a:pt x="119" y="202"/>
                  </a:lnTo>
                  <a:lnTo>
                    <a:pt x="122" y="199"/>
                  </a:lnTo>
                  <a:lnTo>
                    <a:pt x="124" y="198"/>
                  </a:lnTo>
                  <a:lnTo>
                    <a:pt x="128" y="193"/>
                  </a:lnTo>
                  <a:lnTo>
                    <a:pt x="130" y="191"/>
                  </a:lnTo>
                  <a:lnTo>
                    <a:pt x="131" y="186"/>
                  </a:lnTo>
                  <a:lnTo>
                    <a:pt x="133" y="183"/>
                  </a:lnTo>
                  <a:lnTo>
                    <a:pt x="134" y="180"/>
                  </a:lnTo>
                  <a:lnTo>
                    <a:pt x="136" y="176"/>
                  </a:lnTo>
                  <a:lnTo>
                    <a:pt x="137" y="173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1"/>
                  </a:lnTo>
                  <a:lnTo>
                    <a:pt x="141" y="157"/>
                  </a:lnTo>
                  <a:lnTo>
                    <a:pt x="141" y="152"/>
                  </a:lnTo>
                  <a:lnTo>
                    <a:pt x="141" y="148"/>
                  </a:lnTo>
                  <a:lnTo>
                    <a:pt x="140" y="142"/>
                  </a:lnTo>
                  <a:lnTo>
                    <a:pt x="141" y="137"/>
                  </a:lnTo>
                  <a:lnTo>
                    <a:pt x="142" y="131"/>
                  </a:lnTo>
                  <a:lnTo>
                    <a:pt x="143" y="125"/>
                  </a:lnTo>
                  <a:lnTo>
                    <a:pt x="143" y="122"/>
                  </a:lnTo>
                  <a:lnTo>
                    <a:pt x="143" y="119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6" y="105"/>
                  </a:lnTo>
                  <a:lnTo>
                    <a:pt x="147" y="102"/>
                  </a:lnTo>
                  <a:lnTo>
                    <a:pt x="149" y="98"/>
                  </a:lnTo>
                  <a:lnTo>
                    <a:pt x="151" y="94"/>
                  </a:lnTo>
                  <a:lnTo>
                    <a:pt x="153" y="88"/>
                  </a:lnTo>
                  <a:lnTo>
                    <a:pt x="155" y="84"/>
                  </a:lnTo>
                  <a:lnTo>
                    <a:pt x="157" y="81"/>
                  </a:lnTo>
                  <a:lnTo>
                    <a:pt x="158" y="77"/>
                  </a:lnTo>
                  <a:lnTo>
                    <a:pt x="159" y="73"/>
                  </a:lnTo>
                  <a:lnTo>
                    <a:pt x="160" y="71"/>
                  </a:lnTo>
                  <a:lnTo>
                    <a:pt x="161" y="68"/>
                  </a:lnTo>
                  <a:lnTo>
                    <a:pt x="164" y="66"/>
                  </a:lnTo>
                  <a:lnTo>
                    <a:pt x="166" y="63"/>
                  </a:lnTo>
                  <a:lnTo>
                    <a:pt x="168" y="60"/>
                  </a:lnTo>
                  <a:lnTo>
                    <a:pt x="172" y="56"/>
                  </a:lnTo>
                  <a:lnTo>
                    <a:pt x="174" y="55"/>
                  </a:lnTo>
                  <a:lnTo>
                    <a:pt x="175" y="52"/>
                  </a:lnTo>
                  <a:lnTo>
                    <a:pt x="178" y="47"/>
                  </a:lnTo>
                  <a:lnTo>
                    <a:pt x="180" y="45"/>
                  </a:lnTo>
                  <a:lnTo>
                    <a:pt x="181" y="42"/>
                  </a:lnTo>
                  <a:lnTo>
                    <a:pt x="185" y="38"/>
                  </a:lnTo>
                  <a:lnTo>
                    <a:pt x="187" y="34"/>
                  </a:lnTo>
                  <a:lnTo>
                    <a:pt x="189" y="31"/>
                  </a:lnTo>
                  <a:lnTo>
                    <a:pt x="192" y="26"/>
                  </a:lnTo>
                  <a:lnTo>
                    <a:pt x="194" y="23"/>
                  </a:lnTo>
                  <a:lnTo>
                    <a:pt x="195" y="19"/>
                  </a:lnTo>
                  <a:lnTo>
                    <a:pt x="198" y="18"/>
                  </a:lnTo>
                  <a:lnTo>
                    <a:pt x="201" y="15"/>
                  </a:lnTo>
                  <a:lnTo>
                    <a:pt x="204" y="13"/>
                  </a:lnTo>
                  <a:lnTo>
                    <a:pt x="207" y="9"/>
                  </a:lnTo>
                  <a:lnTo>
                    <a:pt x="208" y="9"/>
                  </a:lnTo>
                  <a:lnTo>
                    <a:pt x="211" y="7"/>
                  </a:lnTo>
                  <a:lnTo>
                    <a:pt x="212" y="7"/>
                  </a:lnTo>
                  <a:lnTo>
                    <a:pt x="217" y="4"/>
                  </a:lnTo>
                  <a:lnTo>
                    <a:pt x="220" y="4"/>
                  </a:lnTo>
                  <a:lnTo>
                    <a:pt x="224" y="3"/>
                  </a:lnTo>
                  <a:lnTo>
                    <a:pt x="229" y="2"/>
                  </a:lnTo>
                  <a:lnTo>
                    <a:pt x="233" y="1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0" y="1"/>
                  </a:lnTo>
                  <a:lnTo>
                    <a:pt x="264" y="1"/>
                  </a:lnTo>
                  <a:lnTo>
                    <a:pt x="270" y="3"/>
                  </a:lnTo>
                  <a:lnTo>
                    <a:pt x="274" y="3"/>
                  </a:lnTo>
                  <a:lnTo>
                    <a:pt x="278" y="4"/>
                  </a:lnTo>
                  <a:lnTo>
                    <a:pt x="286" y="6"/>
                  </a:lnTo>
                  <a:lnTo>
                    <a:pt x="290" y="8"/>
                  </a:lnTo>
                  <a:lnTo>
                    <a:pt x="295" y="10"/>
                  </a:lnTo>
                  <a:lnTo>
                    <a:pt x="301" y="16"/>
                  </a:lnTo>
                  <a:lnTo>
                    <a:pt x="303" y="18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1" y="28"/>
                  </a:lnTo>
                  <a:lnTo>
                    <a:pt x="314" y="31"/>
                  </a:lnTo>
                  <a:lnTo>
                    <a:pt x="317" y="35"/>
                  </a:lnTo>
                  <a:lnTo>
                    <a:pt x="318" y="37"/>
                  </a:lnTo>
                  <a:lnTo>
                    <a:pt x="322" y="42"/>
                  </a:lnTo>
                  <a:lnTo>
                    <a:pt x="323" y="44"/>
                  </a:lnTo>
                  <a:lnTo>
                    <a:pt x="326" y="50"/>
                  </a:lnTo>
                  <a:lnTo>
                    <a:pt x="329" y="55"/>
                  </a:lnTo>
                  <a:lnTo>
                    <a:pt x="332" y="59"/>
                  </a:lnTo>
                  <a:lnTo>
                    <a:pt x="336" y="64"/>
                  </a:lnTo>
                  <a:lnTo>
                    <a:pt x="339" y="68"/>
                  </a:lnTo>
                  <a:lnTo>
                    <a:pt x="343" y="70"/>
                  </a:lnTo>
                  <a:lnTo>
                    <a:pt x="347" y="73"/>
                  </a:lnTo>
                  <a:lnTo>
                    <a:pt x="352" y="78"/>
                  </a:lnTo>
                  <a:lnTo>
                    <a:pt x="356" y="82"/>
                  </a:lnTo>
                  <a:lnTo>
                    <a:pt x="359" y="84"/>
                  </a:lnTo>
                  <a:lnTo>
                    <a:pt x="362" y="87"/>
                  </a:lnTo>
                  <a:lnTo>
                    <a:pt x="365" y="88"/>
                  </a:lnTo>
                  <a:lnTo>
                    <a:pt x="369" y="89"/>
                  </a:lnTo>
                  <a:lnTo>
                    <a:pt x="372" y="89"/>
                  </a:lnTo>
                  <a:lnTo>
                    <a:pt x="375" y="89"/>
                  </a:lnTo>
                  <a:lnTo>
                    <a:pt x="379" y="87"/>
                  </a:lnTo>
                  <a:lnTo>
                    <a:pt x="384" y="84"/>
                  </a:lnTo>
                  <a:lnTo>
                    <a:pt x="387" y="82"/>
                  </a:lnTo>
                  <a:lnTo>
                    <a:pt x="391" y="82"/>
                  </a:lnTo>
                  <a:lnTo>
                    <a:pt x="394" y="81"/>
                  </a:lnTo>
                  <a:lnTo>
                    <a:pt x="397" y="79"/>
                  </a:lnTo>
                  <a:lnTo>
                    <a:pt x="399" y="79"/>
                  </a:lnTo>
                  <a:lnTo>
                    <a:pt x="403" y="79"/>
                  </a:lnTo>
                  <a:lnTo>
                    <a:pt x="406" y="78"/>
                  </a:lnTo>
                  <a:lnTo>
                    <a:pt x="408" y="77"/>
                  </a:lnTo>
                  <a:lnTo>
                    <a:pt x="412" y="76"/>
                  </a:lnTo>
                  <a:lnTo>
                    <a:pt x="416" y="74"/>
                  </a:lnTo>
                  <a:lnTo>
                    <a:pt x="419" y="72"/>
                  </a:lnTo>
                  <a:lnTo>
                    <a:pt x="423" y="70"/>
                  </a:lnTo>
                  <a:lnTo>
                    <a:pt x="425" y="69"/>
                  </a:lnTo>
                  <a:lnTo>
                    <a:pt x="427" y="68"/>
                  </a:lnTo>
                  <a:lnTo>
                    <a:pt x="430" y="68"/>
                  </a:lnTo>
                  <a:lnTo>
                    <a:pt x="433" y="67"/>
                  </a:lnTo>
                  <a:lnTo>
                    <a:pt x="436" y="65"/>
                  </a:lnTo>
                  <a:lnTo>
                    <a:pt x="440" y="64"/>
                  </a:lnTo>
                  <a:lnTo>
                    <a:pt x="441" y="62"/>
                  </a:lnTo>
                  <a:lnTo>
                    <a:pt x="445" y="61"/>
                  </a:lnTo>
                  <a:lnTo>
                    <a:pt x="447" y="60"/>
                  </a:lnTo>
                  <a:lnTo>
                    <a:pt x="451" y="58"/>
                  </a:lnTo>
                  <a:lnTo>
                    <a:pt x="455" y="55"/>
                  </a:lnTo>
                  <a:lnTo>
                    <a:pt x="459" y="52"/>
                  </a:lnTo>
                  <a:lnTo>
                    <a:pt x="462" y="49"/>
                  </a:lnTo>
                  <a:lnTo>
                    <a:pt x="465" y="49"/>
                  </a:lnTo>
                  <a:lnTo>
                    <a:pt x="465" y="187"/>
                  </a:lnTo>
                  <a:lnTo>
                    <a:pt x="420" y="190"/>
                  </a:lnTo>
                  <a:lnTo>
                    <a:pt x="353" y="174"/>
                  </a:lnTo>
                  <a:lnTo>
                    <a:pt x="283" y="142"/>
                  </a:lnTo>
                  <a:lnTo>
                    <a:pt x="265" y="138"/>
                  </a:lnTo>
                  <a:lnTo>
                    <a:pt x="262" y="136"/>
                  </a:lnTo>
                  <a:lnTo>
                    <a:pt x="261" y="136"/>
                  </a:lnTo>
                  <a:lnTo>
                    <a:pt x="259" y="136"/>
                  </a:lnTo>
                  <a:lnTo>
                    <a:pt x="255" y="136"/>
                  </a:lnTo>
                  <a:lnTo>
                    <a:pt x="252" y="136"/>
                  </a:lnTo>
                  <a:lnTo>
                    <a:pt x="249" y="136"/>
                  </a:lnTo>
                  <a:lnTo>
                    <a:pt x="248" y="137"/>
                  </a:lnTo>
                  <a:lnTo>
                    <a:pt x="246" y="139"/>
                  </a:lnTo>
                  <a:lnTo>
                    <a:pt x="245" y="142"/>
                  </a:lnTo>
                  <a:lnTo>
                    <a:pt x="242" y="194"/>
                  </a:lnTo>
                  <a:lnTo>
                    <a:pt x="415" y="393"/>
                  </a:lnTo>
                  <a:lnTo>
                    <a:pt x="422" y="562"/>
                  </a:lnTo>
                  <a:lnTo>
                    <a:pt x="391" y="593"/>
                  </a:lnTo>
                  <a:lnTo>
                    <a:pt x="370" y="608"/>
                  </a:lnTo>
                  <a:lnTo>
                    <a:pt x="347" y="616"/>
                  </a:lnTo>
                  <a:lnTo>
                    <a:pt x="345" y="617"/>
                  </a:lnTo>
                  <a:lnTo>
                    <a:pt x="345" y="619"/>
                  </a:lnTo>
                  <a:lnTo>
                    <a:pt x="345" y="621"/>
                  </a:lnTo>
                  <a:lnTo>
                    <a:pt x="345" y="623"/>
                  </a:lnTo>
                  <a:lnTo>
                    <a:pt x="346" y="625"/>
                  </a:lnTo>
                  <a:lnTo>
                    <a:pt x="359" y="632"/>
                  </a:lnTo>
                  <a:lnTo>
                    <a:pt x="407" y="628"/>
                  </a:lnTo>
                  <a:lnTo>
                    <a:pt x="465" y="618"/>
                  </a:lnTo>
                  <a:lnTo>
                    <a:pt x="465" y="1089"/>
                  </a:lnTo>
                  <a:lnTo>
                    <a:pt x="276" y="1076"/>
                  </a:lnTo>
                  <a:lnTo>
                    <a:pt x="218" y="1068"/>
                  </a:lnTo>
                  <a:lnTo>
                    <a:pt x="215" y="1068"/>
                  </a:lnTo>
                  <a:lnTo>
                    <a:pt x="212" y="1066"/>
                  </a:lnTo>
                  <a:lnTo>
                    <a:pt x="209" y="1066"/>
                  </a:lnTo>
                  <a:lnTo>
                    <a:pt x="205" y="1064"/>
                  </a:lnTo>
                  <a:lnTo>
                    <a:pt x="203" y="1063"/>
                  </a:lnTo>
                  <a:lnTo>
                    <a:pt x="199" y="1062"/>
                  </a:lnTo>
                  <a:lnTo>
                    <a:pt x="197" y="1060"/>
                  </a:lnTo>
                  <a:lnTo>
                    <a:pt x="195" y="1058"/>
                  </a:lnTo>
                  <a:lnTo>
                    <a:pt x="194" y="1057"/>
                  </a:lnTo>
                  <a:lnTo>
                    <a:pt x="193" y="1055"/>
                  </a:lnTo>
                  <a:lnTo>
                    <a:pt x="192" y="1051"/>
                  </a:lnTo>
                  <a:lnTo>
                    <a:pt x="192" y="1049"/>
                  </a:lnTo>
                  <a:lnTo>
                    <a:pt x="191" y="1045"/>
                  </a:lnTo>
                  <a:lnTo>
                    <a:pt x="190" y="1043"/>
                  </a:lnTo>
                  <a:lnTo>
                    <a:pt x="189" y="1042"/>
                  </a:lnTo>
                  <a:lnTo>
                    <a:pt x="189" y="1040"/>
                  </a:lnTo>
                  <a:lnTo>
                    <a:pt x="187" y="1038"/>
                  </a:lnTo>
                  <a:lnTo>
                    <a:pt x="185" y="1038"/>
                  </a:lnTo>
                  <a:lnTo>
                    <a:pt x="183" y="1041"/>
                  </a:lnTo>
                  <a:lnTo>
                    <a:pt x="182" y="1043"/>
                  </a:lnTo>
                  <a:lnTo>
                    <a:pt x="180" y="1045"/>
                  </a:lnTo>
                  <a:lnTo>
                    <a:pt x="179" y="1046"/>
                  </a:lnTo>
                  <a:lnTo>
                    <a:pt x="177" y="1050"/>
                  </a:lnTo>
                  <a:lnTo>
                    <a:pt x="177" y="1052"/>
                  </a:lnTo>
                  <a:lnTo>
                    <a:pt x="176" y="1054"/>
                  </a:lnTo>
                  <a:lnTo>
                    <a:pt x="174" y="1055"/>
                  </a:lnTo>
                  <a:lnTo>
                    <a:pt x="174" y="1057"/>
                  </a:lnTo>
                  <a:lnTo>
                    <a:pt x="171" y="1061"/>
                  </a:lnTo>
                  <a:lnTo>
                    <a:pt x="170" y="1064"/>
                  </a:lnTo>
                  <a:lnTo>
                    <a:pt x="171" y="1068"/>
                  </a:lnTo>
                  <a:lnTo>
                    <a:pt x="172" y="1073"/>
                  </a:lnTo>
                  <a:lnTo>
                    <a:pt x="172" y="1075"/>
                  </a:lnTo>
                  <a:lnTo>
                    <a:pt x="174" y="1078"/>
                  </a:lnTo>
                  <a:lnTo>
                    <a:pt x="175" y="1080"/>
                  </a:lnTo>
                  <a:lnTo>
                    <a:pt x="176" y="1082"/>
                  </a:lnTo>
                  <a:lnTo>
                    <a:pt x="179" y="1084"/>
                  </a:lnTo>
                  <a:lnTo>
                    <a:pt x="182" y="1086"/>
                  </a:lnTo>
                  <a:lnTo>
                    <a:pt x="186" y="1086"/>
                  </a:lnTo>
                  <a:lnTo>
                    <a:pt x="189" y="1086"/>
                  </a:lnTo>
                  <a:lnTo>
                    <a:pt x="195" y="1085"/>
                  </a:lnTo>
                  <a:lnTo>
                    <a:pt x="197" y="1084"/>
                  </a:lnTo>
                  <a:lnTo>
                    <a:pt x="198" y="1084"/>
                  </a:lnTo>
                  <a:lnTo>
                    <a:pt x="200" y="1082"/>
                  </a:lnTo>
                  <a:lnTo>
                    <a:pt x="203" y="1082"/>
                  </a:lnTo>
                  <a:lnTo>
                    <a:pt x="465" y="1195"/>
                  </a:lnTo>
                  <a:lnTo>
                    <a:pt x="465" y="1765"/>
                  </a:lnTo>
                  <a:lnTo>
                    <a:pt x="322" y="1775"/>
                  </a:lnTo>
                  <a:close/>
                </a:path>
              </a:pathLst>
            </a:custGeom>
            <a:solidFill>
              <a:srgbClr val="83B44E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1" name="Freeform 63"/>
            <p:cNvSpPr>
              <a:spLocks/>
            </p:cNvSpPr>
            <p:nvPr/>
          </p:nvSpPr>
          <p:spPr bwMode="auto">
            <a:xfrm>
              <a:off x="6678" y="283"/>
              <a:ext cx="173" cy="332"/>
            </a:xfrm>
            <a:custGeom>
              <a:avLst/>
              <a:gdLst>
                <a:gd name="T0" fmla="*/ 169 w 173"/>
                <a:gd name="T1" fmla="*/ 331 h 332"/>
                <a:gd name="T2" fmla="*/ 159 w 173"/>
                <a:gd name="T3" fmla="*/ 331 h 332"/>
                <a:gd name="T4" fmla="*/ 149 w 173"/>
                <a:gd name="T5" fmla="*/ 332 h 332"/>
                <a:gd name="T6" fmla="*/ 142 w 173"/>
                <a:gd name="T7" fmla="*/ 332 h 332"/>
                <a:gd name="T8" fmla="*/ 130 w 173"/>
                <a:gd name="T9" fmla="*/ 332 h 332"/>
                <a:gd name="T10" fmla="*/ 122 w 173"/>
                <a:gd name="T11" fmla="*/ 331 h 332"/>
                <a:gd name="T12" fmla="*/ 114 w 173"/>
                <a:gd name="T13" fmla="*/ 330 h 332"/>
                <a:gd name="T14" fmla="*/ 105 w 173"/>
                <a:gd name="T15" fmla="*/ 329 h 332"/>
                <a:gd name="T16" fmla="*/ 96 w 173"/>
                <a:gd name="T17" fmla="*/ 326 h 332"/>
                <a:gd name="T18" fmla="*/ 88 w 173"/>
                <a:gd name="T19" fmla="*/ 323 h 332"/>
                <a:gd name="T20" fmla="*/ 80 w 173"/>
                <a:gd name="T21" fmla="*/ 320 h 332"/>
                <a:gd name="T22" fmla="*/ 74 w 173"/>
                <a:gd name="T23" fmla="*/ 317 h 332"/>
                <a:gd name="T24" fmla="*/ 67 w 173"/>
                <a:gd name="T25" fmla="*/ 312 h 332"/>
                <a:gd name="T26" fmla="*/ 61 w 173"/>
                <a:gd name="T27" fmla="*/ 308 h 332"/>
                <a:gd name="T28" fmla="*/ 56 w 173"/>
                <a:gd name="T29" fmla="*/ 304 h 332"/>
                <a:gd name="T30" fmla="*/ 51 w 173"/>
                <a:gd name="T31" fmla="*/ 300 h 332"/>
                <a:gd name="T32" fmla="*/ 44 w 173"/>
                <a:gd name="T33" fmla="*/ 294 h 332"/>
                <a:gd name="T34" fmla="*/ 40 w 173"/>
                <a:gd name="T35" fmla="*/ 288 h 332"/>
                <a:gd name="T36" fmla="*/ 34 w 173"/>
                <a:gd name="T37" fmla="*/ 283 h 332"/>
                <a:gd name="T38" fmla="*/ 29 w 173"/>
                <a:gd name="T39" fmla="*/ 276 h 332"/>
                <a:gd name="T40" fmla="*/ 24 w 173"/>
                <a:gd name="T41" fmla="*/ 268 h 332"/>
                <a:gd name="T42" fmla="*/ 20 w 173"/>
                <a:gd name="T43" fmla="*/ 261 h 332"/>
                <a:gd name="T44" fmla="*/ 16 w 173"/>
                <a:gd name="T45" fmla="*/ 252 h 332"/>
                <a:gd name="T46" fmla="*/ 12 w 173"/>
                <a:gd name="T47" fmla="*/ 244 h 332"/>
                <a:gd name="T48" fmla="*/ 7 w 173"/>
                <a:gd name="T49" fmla="*/ 234 h 332"/>
                <a:gd name="T50" fmla="*/ 3 w 173"/>
                <a:gd name="T51" fmla="*/ 221 h 332"/>
                <a:gd name="T52" fmla="*/ 0 w 173"/>
                <a:gd name="T53" fmla="*/ 208 h 332"/>
                <a:gd name="T54" fmla="*/ 0 w 173"/>
                <a:gd name="T55" fmla="*/ 197 h 332"/>
                <a:gd name="T56" fmla="*/ 1 w 173"/>
                <a:gd name="T57" fmla="*/ 186 h 332"/>
                <a:gd name="T58" fmla="*/ 5 w 173"/>
                <a:gd name="T59" fmla="*/ 176 h 332"/>
                <a:gd name="T60" fmla="*/ 11 w 173"/>
                <a:gd name="T61" fmla="*/ 164 h 332"/>
                <a:gd name="T62" fmla="*/ 15 w 173"/>
                <a:gd name="T63" fmla="*/ 154 h 332"/>
                <a:gd name="T64" fmla="*/ 20 w 173"/>
                <a:gd name="T65" fmla="*/ 146 h 332"/>
                <a:gd name="T66" fmla="*/ 27 w 173"/>
                <a:gd name="T67" fmla="*/ 136 h 332"/>
                <a:gd name="T68" fmla="*/ 32 w 173"/>
                <a:gd name="T69" fmla="*/ 127 h 332"/>
                <a:gd name="T70" fmla="*/ 38 w 173"/>
                <a:gd name="T71" fmla="*/ 122 h 332"/>
                <a:gd name="T72" fmla="*/ 43 w 173"/>
                <a:gd name="T73" fmla="*/ 116 h 332"/>
                <a:gd name="T74" fmla="*/ 49 w 173"/>
                <a:gd name="T75" fmla="*/ 110 h 332"/>
                <a:gd name="T76" fmla="*/ 59 w 173"/>
                <a:gd name="T77" fmla="*/ 102 h 332"/>
                <a:gd name="T78" fmla="*/ 67 w 173"/>
                <a:gd name="T79" fmla="*/ 96 h 332"/>
                <a:gd name="T80" fmla="*/ 74 w 173"/>
                <a:gd name="T81" fmla="*/ 89 h 332"/>
                <a:gd name="T82" fmla="*/ 82 w 173"/>
                <a:gd name="T83" fmla="*/ 84 h 332"/>
                <a:gd name="T84" fmla="*/ 89 w 173"/>
                <a:gd name="T85" fmla="*/ 79 h 332"/>
                <a:gd name="T86" fmla="*/ 95 w 173"/>
                <a:gd name="T87" fmla="*/ 74 h 332"/>
                <a:gd name="T88" fmla="*/ 100 w 173"/>
                <a:gd name="T89" fmla="*/ 68 h 332"/>
                <a:gd name="T90" fmla="*/ 105 w 173"/>
                <a:gd name="T91" fmla="*/ 63 h 332"/>
                <a:gd name="T92" fmla="*/ 110 w 173"/>
                <a:gd name="T93" fmla="*/ 61 h 332"/>
                <a:gd name="T94" fmla="*/ 116 w 173"/>
                <a:gd name="T95" fmla="*/ 56 h 332"/>
                <a:gd name="T96" fmla="*/ 121 w 173"/>
                <a:gd name="T97" fmla="*/ 51 h 332"/>
                <a:gd name="T98" fmla="*/ 128 w 173"/>
                <a:gd name="T99" fmla="*/ 45 h 332"/>
                <a:gd name="T100" fmla="*/ 136 w 173"/>
                <a:gd name="T101" fmla="*/ 38 h 332"/>
                <a:gd name="T102" fmla="*/ 144 w 173"/>
                <a:gd name="T103" fmla="*/ 27 h 332"/>
                <a:gd name="T104" fmla="*/ 154 w 173"/>
                <a:gd name="T105" fmla="*/ 18 h 332"/>
                <a:gd name="T106" fmla="*/ 161 w 173"/>
                <a:gd name="T107" fmla="*/ 11 h 332"/>
                <a:gd name="T108" fmla="*/ 170 w 173"/>
                <a:gd name="T109" fmla="*/ 4 h 3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332"/>
                <a:gd name="T167" fmla="*/ 173 w 173"/>
                <a:gd name="T168" fmla="*/ 332 h 33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332">
                  <a:moveTo>
                    <a:pt x="173" y="330"/>
                  </a:moveTo>
                  <a:lnTo>
                    <a:pt x="171" y="331"/>
                  </a:lnTo>
                  <a:lnTo>
                    <a:pt x="169" y="331"/>
                  </a:lnTo>
                  <a:lnTo>
                    <a:pt x="167" y="331"/>
                  </a:lnTo>
                  <a:lnTo>
                    <a:pt x="163" y="331"/>
                  </a:lnTo>
                  <a:lnTo>
                    <a:pt x="159" y="331"/>
                  </a:lnTo>
                  <a:lnTo>
                    <a:pt x="157" y="332"/>
                  </a:lnTo>
                  <a:lnTo>
                    <a:pt x="154" y="332"/>
                  </a:lnTo>
                  <a:lnTo>
                    <a:pt x="149" y="332"/>
                  </a:lnTo>
                  <a:lnTo>
                    <a:pt x="147" y="332"/>
                  </a:lnTo>
                  <a:lnTo>
                    <a:pt x="144" y="332"/>
                  </a:lnTo>
                  <a:lnTo>
                    <a:pt x="142" y="332"/>
                  </a:lnTo>
                  <a:lnTo>
                    <a:pt x="136" y="332"/>
                  </a:lnTo>
                  <a:lnTo>
                    <a:pt x="133" y="332"/>
                  </a:lnTo>
                  <a:lnTo>
                    <a:pt x="130" y="332"/>
                  </a:lnTo>
                  <a:lnTo>
                    <a:pt x="127" y="332"/>
                  </a:lnTo>
                  <a:lnTo>
                    <a:pt x="126" y="332"/>
                  </a:lnTo>
                  <a:lnTo>
                    <a:pt x="122" y="331"/>
                  </a:lnTo>
                  <a:lnTo>
                    <a:pt x="120" y="331"/>
                  </a:lnTo>
                  <a:lnTo>
                    <a:pt x="118" y="331"/>
                  </a:lnTo>
                  <a:lnTo>
                    <a:pt x="114" y="330"/>
                  </a:lnTo>
                  <a:lnTo>
                    <a:pt x="112" y="330"/>
                  </a:lnTo>
                  <a:lnTo>
                    <a:pt x="109" y="329"/>
                  </a:lnTo>
                  <a:lnTo>
                    <a:pt x="105" y="329"/>
                  </a:lnTo>
                  <a:lnTo>
                    <a:pt x="101" y="328"/>
                  </a:lnTo>
                  <a:lnTo>
                    <a:pt x="99" y="327"/>
                  </a:lnTo>
                  <a:lnTo>
                    <a:pt x="96" y="326"/>
                  </a:lnTo>
                  <a:lnTo>
                    <a:pt x="94" y="325"/>
                  </a:lnTo>
                  <a:lnTo>
                    <a:pt x="90" y="323"/>
                  </a:lnTo>
                  <a:lnTo>
                    <a:pt x="88" y="323"/>
                  </a:lnTo>
                  <a:lnTo>
                    <a:pt x="86" y="323"/>
                  </a:lnTo>
                  <a:lnTo>
                    <a:pt x="83" y="322"/>
                  </a:lnTo>
                  <a:lnTo>
                    <a:pt x="80" y="320"/>
                  </a:lnTo>
                  <a:lnTo>
                    <a:pt x="78" y="319"/>
                  </a:lnTo>
                  <a:lnTo>
                    <a:pt x="76" y="317"/>
                  </a:lnTo>
                  <a:lnTo>
                    <a:pt x="74" y="317"/>
                  </a:lnTo>
                  <a:lnTo>
                    <a:pt x="71" y="315"/>
                  </a:lnTo>
                  <a:lnTo>
                    <a:pt x="70" y="314"/>
                  </a:lnTo>
                  <a:lnTo>
                    <a:pt x="67" y="312"/>
                  </a:lnTo>
                  <a:lnTo>
                    <a:pt x="64" y="311"/>
                  </a:lnTo>
                  <a:lnTo>
                    <a:pt x="63" y="310"/>
                  </a:lnTo>
                  <a:lnTo>
                    <a:pt x="61" y="308"/>
                  </a:lnTo>
                  <a:lnTo>
                    <a:pt x="59" y="307"/>
                  </a:lnTo>
                  <a:lnTo>
                    <a:pt x="57" y="306"/>
                  </a:lnTo>
                  <a:lnTo>
                    <a:pt x="56" y="304"/>
                  </a:lnTo>
                  <a:lnTo>
                    <a:pt x="54" y="302"/>
                  </a:lnTo>
                  <a:lnTo>
                    <a:pt x="51" y="301"/>
                  </a:lnTo>
                  <a:lnTo>
                    <a:pt x="51" y="300"/>
                  </a:lnTo>
                  <a:lnTo>
                    <a:pt x="49" y="298"/>
                  </a:lnTo>
                  <a:lnTo>
                    <a:pt x="46" y="295"/>
                  </a:lnTo>
                  <a:lnTo>
                    <a:pt x="44" y="294"/>
                  </a:lnTo>
                  <a:lnTo>
                    <a:pt x="43" y="292"/>
                  </a:lnTo>
                  <a:lnTo>
                    <a:pt x="42" y="290"/>
                  </a:lnTo>
                  <a:lnTo>
                    <a:pt x="40" y="288"/>
                  </a:lnTo>
                  <a:lnTo>
                    <a:pt x="38" y="287"/>
                  </a:lnTo>
                  <a:lnTo>
                    <a:pt x="37" y="284"/>
                  </a:lnTo>
                  <a:lnTo>
                    <a:pt x="34" y="283"/>
                  </a:lnTo>
                  <a:lnTo>
                    <a:pt x="33" y="281"/>
                  </a:lnTo>
                  <a:lnTo>
                    <a:pt x="31" y="278"/>
                  </a:lnTo>
                  <a:lnTo>
                    <a:pt x="29" y="276"/>
                  </a:lnTo>
                  <a:lnTo>
                    <a:pt x="27" y="272"/>
                  </a:lnTo>
                  <a:lnTo>
                    <a:pt x="26" y="270"/>
                  </a:lnTo>
                  <a:lnTo>
                    <a:pt x="24" y="268"/>
                  </a:lnTo>
                  <a:lnTo>
                    <a:pt x="24" y="266"/>
                  </a:lnTo>
                  <a:lnTo>
                    <a:pt x="22" y="264"/>
                  </a:lnTo>
                  <a:lnTo>
                    <a:pt x="20" y="261"/>
                  </a:lnTo>
                  <a:lnTo>
                    <a:pt x="19" y="258"/>
                  </a:lnTo>
                  <a:lnTo>
                    <a:pt x="17" y="255"/>
                  </a:lnTo>
                  <a:lnTo>
                    <a:pt x="16" y="252"/>
                  </a:lnTo>
                  <a:lnTo>
                    <a:pt x="15" y="250"/>
                  </a:lnTo>
                  <a:lnTo>
                    <a:pt x="13" y="247"/>
                  </a:lnTo>
                  <a:lnTo>
                    <a:pt x="12" y="244"/>
                  </a:lnTo>
                  <a:lnTo>
                    <a:pt x="9" y="240"/>
                  </a:lnTo>
                  <a:lnTo>
                    <a:pt x="8" y="237"/>
                  </a:lnTo>
                  <a:lnTo>
                    <a:pt x="7" y="234"/>
                  </a:lnTo>
                  <a:lnTo>
                    <a:pt x="6" y="229"/>
                  </a:lnTo>
                  <a:lnTo>
                    <a:pt x="5" y="224"/>
                  </a:lnTo>
                  <a:lnTo>
                    <a:pt x="3" y="221"/>
                  </a:lnTo>
                  <a:lnTo>
                    <a:pt x="2" y="216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1" y="189"/>
                  </a:lnTo>
                  <a:lnTo>
                    <a:pt x="1" y="186"/>
                  </a:lnTo>
                  <a:lnTo>
                    <a:pt x="3" y="183"/>
                  </a:lnTo>
                  <a:lnTo>
                    <a:pt x="5" y="180"/>
                  </a:lnTo>
                  <a:lnTo>
                    <a:pt x="5" y="176"/>
                  </a:lnTo>
                  <a:lnTo>
                    <a:pt x="6" y="172"/>
                  </a:lnTo>
                  <a:lnTo>
                    <a:pt x="9" y="168"/>
                  </a:lnTo>
                  <a:lnTo>
                    <a:pt x="11" y="164"/>
                  </a:lnTo>
                  <a:lnTo>
                    <a:pt x="12" y="161"/>
                  </a:lnTo>
                  <a:lnTo>
                    <a:pt x="14" y="158"/>
                  </a:lnTo>
                  <a:lnTo>
                    <a:pt x="15" y="154"/>
                  </a:lnTo>
                  <a:lnTo>
                    <a:pt x="17" y="151"/>
                  </a:lnTo>
                  <a:lnTo>
                    <a:pt x="19" y="148"/>
                  </a:lnTo>
                  <a:lnTo>
                    <a:pt x="20" y="146"/>
                  </a:lnTo>
                  <a:lnTo>
                    <a:pt x="23" y="142"/>
                  </a:lnTo>
                  <a:lnTo>
                    <a:pt x="26" y="140"/>
                  </a:lnTo>
                  <a:lnTo>
                    <a:pt x="27" y="136"/>
                  </a:lnTo>
                  <a:lnTo>
                    <a:pt x="28" y="133"/>
                  </a:lnTo>
                  <a:lnTo>
                    <a:pt x="31" y="130"/>
                  </a:lnTo>
                  <a:lnTo>
                    <a:pt x="32" y="127"/>
                  </a:lnTo>
                  <a:lnTo>
                    <a:pt x="34" y="126"/>
                  </a:lnTo>
                  <a:lnTo>
                    <a:pt x="36" y="124"/>
                  </a:lnTo>
                  <a:lnTo>
                    <a:pt x="38" y="122"/>
                  </a:lnTo>
                  <a:lnTo>
                    <a:pt x="40" y="120"/>
                  </a:lnTo>
                  <a:lnTo>
                    <a:pt x="41" y="118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7" y="113"/>
                  </a:lnTo>
                  <a:lnTo>
                    <a:pt x="49" y="110"/>
                  </a:lnTo>
                  <a:lnTo>
                    <a:pt x="53" y="107"/>
                  </a:lnTo>
                  <a:lnTo>
                    <a:pt x="55" y="105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7"/>
                  </a:lnTo>
                  <a:lnTo>
                    <a:pt x="67" y="96"/>
                  </a:lnTo>
                  <a:lnTo>
                    <a:pt x="71" y="93"/>
                  </a:lnTo>
                  <a:lnTo>
                    <a:pt x="72" y="91"/>
                  </a:lnTo>
                  <a:lnTo>
                    <a:pt x="74" y="89"/>
                  </a:lnTo>
                  <a:lnTo>
                    <a:pt x="77" y="87"/>
                  </a:lnTo>
                  <a:lnTo>
                    <a:pt x="80" y="85"/>
                  </a:lnTo>
                  <a:lnTo>
                    <a:pt x="82" y="84"/>
                  </a:lnTo>
                  <a:lnTo>
                    <a:pt x="84" y="82"/>
                  </a:lnTo>
                  <a:lnTo>
                    <a:pt x="87" y="81"/>
                  </a:lnTo>
                  <a:lnTo>
                    <a:pt x="89" y="79"/>
                  </a:lnTo>
                  <a:lnTo>
                    <a:pt x="90" y="78"/>
                  </a:lnTo>
                  <a:lnTo>
                    <a:pt x="93" y="76"/>
                  </a:lnTo>
                  <a:lnTo>
                    <a:pt x="95" y="74"/>
                  </a:lnTo>
                  <a:lnTo>
                    <a:pt x="97" y="72"/>
                  </a:lnTo>
                  <a:lnTo>
                    <a:pt x="99" y="70"/>
                  </a:lnTo>
                  <a:lnTo>
                    <a:pt x="100" y="68"/>
                  </a:lnTo>
                  <a:lnTo>
                    <a:pt x="102" y="67"/>
                  </a:lnTo>
                  <a:lnTo>
                    <a:pt x="104" y="65"/>
                  </a:lnTo>
                  <a:lnTo>
                    <a:pt x="105" y="63"/>
                  </a:lnTo>
                  <a:lnTo>
                    <a:pt x="106" y="63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2" y="59"/>
                  </a:lnTo>
                  <a:lnTo>
                    <a:pt x="114" y="57"/>
                  </a:lnTo>
                  <a:lnTo>
                    <a:pt x="116" y="56"/>
                  </a:lnTo>
                  <a:lnTo>
                    <a:pt x="117" y="55"/>
                  </a:lnTo>
                  <a:lnTo>
                    <a:pt x="120" y="52"/>
                  </a:lnTo>
                  <a:lnTo>
                    <a:pt x="121" y="51"/>
                  </a:lnTo>
                  <a:lnTo>
                    <a:pt x="123" y="50"/>
                  </a:lnTo>
                  <a:lnTo>
                    <a:pt x="125" y="48"/>
                  </a:lnTo>
                  <a:lnTo>
                    <a:pt x="128" y="45"/>
                  </a:lnTo>
                  <a:lnTo>
                    <a:pt x="131" y="43"/>
                  </a:lnTo>
                  <a:lnTo>
                    <a:pt x="133" y="41"/>
                  </a:lnTo>
                  <a:lnTo>
                    <a:pt x="136" y="38"/>
                  </a:lnTo>
                  <a:lnTo>
                    <a:pt x="138" y="35"/>
                  </a:lnTo>
                  <a:lnTo>
                    <a:pt x="141" y="31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51" y="21"/>
                  </a:lnTo>
                  <a:lnTo>
                    <a:pt x="154" y="18"/>
                  </a:lnTo>
                  <a:lnTo>
                    <a:pt x="155" y="15"/>
                  </a:lnTo>
                  <a:lnTo>
                    <a:pt x="159" y="13"/>
                  </a:lnTo>
                  <a:lnTo>
                    <a:pt x="161" y="11"/>
                  </a:lnTo>
                  <a:lnTo>
                    <a:pt x="165" y="8"/>
                  </a:lnTo>
                  <a:lnTo>
                    <a:pt x="166" y="6"/>
                  </a:lnTo>
                  <a:lnTo>
                    <a:pt x="170" y="4"/>
                  </a:lnTo>
                  <a:lnTo>
                    <a:pt x="1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2" name="Freeform 62"/>
            <p:cNvSpPr>
              <a:spLocks/>
            </p:cNvSpPr>
            <p:nvPr/>
          </p:nvSpPr>
          <p:spPr bwMode="auto">
            <a:xfrm>
              <a:off x="383" y="1953"/>
              <a:ext cx="6468" cy="3007"/>
            </a:xfrm>
            <a:custGeom>
              <a:avLst/>
              <a:gdLst>
                <a:gd name="T0" fmla="*/ 122 w 6468"/>
                <a:gd name="T1" fmla="*/ 86 h 3007"/>
                <a:gd name="T2" fmla="*/ 236 w 6468"/>
                <a:gd name="T3" fmla="*/ 5 h 3007"/>
                <a:gd name="T4" fmla="*/ 333 w 6468"/>
                <a:gd name="T5" fmla="*/ 71 h 3007"/>
                <a:gd name="T6" fmla="*/ 318 w 6468"/>
                <a:gd name="T7" fmla="*/ 161 h 3007"/>
                <a:gd name="T8" fmla="*/ 211 w 6468"/>
                <a:gd name="T9" fmla="*/ 119 h 3007"/>
                <a:gd name="T10" fmla="*/ 171 w 6468"/>
                <a:gd name="T11" fmla="*/ 114 h 3007"/>
                <a:gd name="T12" fmla="*/ 319 w 6468"/>
                <a:gd name="T13" fmla="*/ 172 h 3007"/>
                <a:gd name="T14" fmla="*/ 466 w 6468"/>
                <a:gd name="T15" fmla="*/ 154 h 3007"/>
                <a:gd name="T16" fmla="*/ 645 w 6468"/>
                <a:gd name="T17" fmla="*/ 293 h 3007"/>
                <a:gd name="T18" fmla="*/ 738 w 6468"/>
                <a:gd name="T19" fmla="*/ 452 h 3007"/>
                <a:gd name="T20" fmla="*/ 579 w 6468"/>
                <a:gd name="T21" fmla="*/ 458 h 3007"/>
                <a:gd name="T22" fmla="*/ 746 w 6468"/>
                <a:gd name="T23" fmla="*/ 462 h 3007"/>
                <a:gd name="T24" fmla="*/ 753 w 6468"/>
                <a:gd name="T25" fmla="*/ 345 h 3007"/>
                <a:gd name="T26" fmla="*/ 851 w 6468"/>
                <a:gd name="T27" fmla="*/ 424 h 3007"/>
                <a:gd name="T28" fmla="*/ 902 w 6468"/>
                <a:gd name="T29" fmla="*/ 508 h 3007"/>
                <a:gd name="T30" fmla="*/ 908 w 6468"/>
                <a:gd name="T31" fmla="*/ 641 h 3007"/>
                <a:gd name="T32" fmla="*/ 801 w 6468"/>
                <a:gd name="T33" fmla="*/ 736 h 3007"/>
                <a:gd name="T34" fmla="*/ 826 w 6468"/>
                <a:gd name="T35" fmla="*/ 923 h 3007"/>
                <a:gd name="T36" fmla="*/ 852 w 6468"/>
                <a:gd name="T37" fmla="*/ 1124 h 3007"/>
                <a:gd name="T38" fmla="*/ 922 w 6468"/>
                <a:gd name="T39" fmla="*/ 1276 h 3007"/>
                <a:gd name="T40" fmla="*/ 1026 w 6468"/>
                <a:gd name="T41" fmla="*/ 1430 h 3007"/>
                <a:gd name="T42" fmla="*/ 1074 w 6468"/>
                <a:gd name="T43" fmla="*/ 1477 h 3007"/>
                <a:gd name="T44" fmla="*/ 1146 w 6468"/>
                <a:gd name="T45" fmla="*/ 1610 h 3007"/>
                <a:gd name="T46" fmla="*/ 1241 w 6468"/>
                <a:gd name="T47" fmla="*/ 1678 h 3007"/>
                <a:gd name="T48" fmla="*/ 1388 w 6468"/>
                <a:gd name="T49" fmla="*/ 1777 h 3007"/>
                <a:gd name="T50" fmla="*/ 1551 w 6468"/>
                <a:gd name="T51" fmla="*/ 1825 h 3007"/>
                <a:gd name="T52" fmla="*/ 1735 w 6468"/>
                <a:gd name="T53" fmla="*/ 1839 h 3007"/>
                <a:gd name="T54" fmla="*/ 1899 w 6468"/>
                <a:gd name="T55" fmla="*/ 1773 h 3007"/>
                <a:gd name="T56" fmla="*/ 1991 w 6468"/>
                <a:gd name="T57" fmla="*/ 1881 h 3007"/>
                <a:gd name="T58" fmla="*/ 2055 w 6468"/>
                <a:gd name="T59" fmla="*/ 2002 h 3007"/>
                <a:gd name="T60" fmla="*/ 2053 w 6468"/>
                <a:gd name="T61" fmla="*/ 1959 h 3007"/>
                <a:gd name="T62" fmla="*/ 2110 w 6468"/>
                <a:gd name="T63" fmla="*/ 1822 h 3007"/>
                <a:gd name="T64" fmla="*/ 2273 w 6468"/>
                <a:gd name="T65" fmla="*/ 1860 h 3007"/>
                <a:gd name="T66" fmla="*/ 2262 w 6468"/>
                <a:gd name="T67" fmla="*/ 1971 h 3007"/>
                <a:gd name="T68" fmla="*/ 2271 w 6468"/>
                <a:gd name="T69" fmla="*/ 1990 h 3007"/>
                <a:gd name="T70" fmla="*/ 2345 w 6468"/>
                <a:gd name="T71" fmla="*/ 1858 h 3007"/>
                <a:gd name="T72" fmla="*/ 2757 w 6468"/>
                <a:gd name="T73" fmla="*/ 2237 h 3007"/>
                <a:gd name="T74" fmla="*/ 3036 w 6468"/>
                <a:gd name="T75" fmla="*/ 2114 h 3007"/>
                <a:gd name="T76" fmla="*/ 3183 w 6468"/>
                <a:gd name="T77" fmla="*/ 2143 h 3007"/>
                <a:gd name="T78" fmla="*/ 3345 w 6468"/>
                <a:gd name="T79" fmla="*/ 2146 h 3007"/>
                <a:gd name="T80" fmla="*/ 3417 w 6468"/>
                <a:gd name="T81" fmla="*/ 2138 h 3007"/>
                <a:gd name="T82" fmla="*/ 3723 w 6468"/>
                <a:gd name="T83" fmla="*/ 1973 h 3007"/>
                <a:gd name="T84" fmla="*/ 3610 w 6468"/>
                <a:gd name="T85" fmla="*/ 1916 h 3007"/>
                <a:gd name="T86" fmla="*/ 3737 w 6468"/>
                <a:gd name="T87" fmla="*/ 1923 h 3007"/>
                <a:gd name="T88" fmla="*/ 3892 w 6468"/>
                <a:gd name="T89" fmla="*/ 1922 h 3007"/>
                <a:gd name="T90" fmla="*/ 3905 w 6468"/>
                <a:gd name="T91" fmla="*/ 1952 h 3007"/>
                <a:gd name="T92" fmla="*/ 4106 w 6468"/>
                <a:gd name="T93" fmla="*/ 1739 h 3007"/>
                <a:gd name="T94" fmla="*/ 4583 w 6468"/>
                <a:gd name="T95" fmla="*/ 1941 h 3007"/>
                <a:gd name="T96" fmla="*/ 4421 w 6468"/>
                <a:gd name="T97" fmla="*/ 2202 h 3007"/>
                <a:gd name="T98" fmla="*/ 4448 w 6468"/>
                <a:gd name="T99" fmla="*/ 1992 h 3007"/>
                <a:gd name="T100" fmla="*/ 4758 w 6468"/>
                <a:gd name="T101" fmla="*/ 1695 h 3007"/>
                <a:gd name="T102" fmla="*/ 5057 w 6468"/>
                <a:gd name="T103" fmla="*/ 1656 h 3007"/>
                <a:gd name="T104" fmla="*/ 5265 w 6468"/>
                <a:gd name="T105" fmla="*/ 1644 h 3007"/>
                <a:gd name="T106" fmla="*/ 5326 w 6468"/>
                <a:gd name="T107" fmla="*/ 1696 h 3007"/>
                <a:gd name="T108" fmla="*/ 5483 w 6468"/>
                <a:gd name="T109" fmla="*/ 1623 h 3007"/>
                <a:gd name="T110" fmla="*/ 5569 w 6468"/>
                <a:gd name="T111" fmla="*/ 1711 h 3007"/>
                <a:gd name="T112" fmla="*/ 5628 w 6468"/>
                <a:gd name="T113" fmla="*/ 1840 h 3007"/>
                <a:gd name="T114" fmla="*/ 5551 w 6468"/>
                <a:gd name="T115" fmla="*/ 1783 h 3007"/>
                <a:gd name="T116" fmla="*/ 5630 w 6468"/>
                <a:gd name="T117" fmla="*/ 1642 h 3007"/>
                <a:gd name="T118" fmla="*/ 5796 w 6468"/>
                <a:gd name="T119" fmla="*/ 1539 h 3007"/>
                <a:gd name="T120" fmla="*/ 5983 w 6468"/>
                <a:gd name="T121" fmla="*/ 1504 h 3007"/>
                <a:gd name="T122" fmla="*/ 6185 w 6468"/>
                <a:gd name="T123" fmla="*/ 1472 h 3007"/>
                <a:gd name="T124" fmla="*/ 6345 w 6468"/>
                <a:gd name="T125" fmla="*/ 1388 h 30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68"/>
                <a:gd name="T190" fmla="*/ 0 h 3007"/>
                <a:gd name="T191" fmla="*/ 6468 w 6468"/>
                <a:gd name="T192" fmla="*/ 3007 h 30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68" h="3007">
                  <a:moveTo>
                    <a:pt x="0" y="171"/>
                  </a:moveTo>
                  <a:lnTo>
                    <a:pt x="2" y="170"/>
                  </a:lnTo>
                  <a:lnTo>
                    <a:pt x="4" y="169"/>
                  </a:lnTo>
                  <a:lnTo>
                    <a:pt x="6" y="168"/>
                  </a:lnTo>
                  <a:lnTo>
                    <a:pt x="7" y="167"/>
                  </a:lnTo>
                  <a:lnTo>
                    <a:pt x="9" y="166"/>
                  </a:lnTo>
                  <a:lnTo>
                    <a:pt x="10" y="166"/>
                  </a:lnTo>
                  <a:lnTo>
                    <a:pt x="11" y="164"/>
                  </a:lnTo>
                  <a:lnTo>
                    <a:pt x="13" y="164"/>
                  </a:lnTo>
                  <a:lnTo>
                    <a:pt x="15" y="163"/>
                  </a:lnTo>
                  <a:lnTo>
                    <a:pt x="16" y="162"/>
                  </a:lnTo>
                  <a:lnTo>
                    <a:pt x="18" y="161"/>
                  </a:lnTo>
                  <a:lnTo>
                    <a:pt x="20" y="160"/>
                  </a:lnTo>
                  <a:lnTo>
                    <a:pt x="21" y="159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26" y="155"/>
                  </a:lnTo>
                  <a:lnTo>
                    <a:pt x="28" y="154"/>
                  </a:lnTo>
                  <a:lnTo>
                    <a:pt x="29" y="152"/>
                  </a:lnTo>
                  <a:lnTo>
                    <a:pt x="32" y="151"/>
                  </a:lnTo>
                  <a:lnTo>
                    <a:pt x="33" y="150"/>
                  </a:lnTo>
                  <a:lnTo>
                    <a:pt x="34" y="149"/>
                  </a:lnTo>
                  <a:lnTo>
                    <a:pt x="35" y="149"/>
                  </a:lnTo>
                  <a:lnTo>
                    <a:pt x="38" y="148"/>
                  </a:lnTo>
                  <a:lnTo>
                    <a:pt x="39" y="147"/>
                  </a:lnTo>
                  <a:lnTo>
                    <a:pt x="42" y="145"/>
                  </a:lnTo>
                  <a:lnTo>
                    <a:pt x="43" y="144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49" y="140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4" y="138"/>
                  </a:lnTo>
                  <a:lnTo>
                    <a:pt x="56" y="137"/>
                  </a:lnTo>
                  <a:lnTo>
                    <a:pt x="58" y="136"/>
                  </a:lnTo>
                  <a:lnTo>
                    <a:pt x="59" y="134"/>
                  </a:lnTo>
                  <a:lnTo>
                    <a:pt x="61" y="133"/>
                  </a:lnTo>
                  <a:lnTo>
                    <a:pt x="62" y="132"/>
                  </a:lnTo>
                  <a:lnTo>
                    <a:pt x="64" y="130"/>
                  </a:lnTo>
                  <a:lnTo>
                    <a:pt x="66" y="129"/>
                  </a:lnTo>
                  <a:lnTo>
                    <a:pt x="67" y="128"/>
                  </a:lnTo>
                  <a:lnTo>
                    <a:pt x="69" y="127"/>
                  </a:lnTo>
                  <a:lnTo>
                    <a:pt x="71" y="125"/>
                  </a:lnTo>
                  <a:lnTo>
                    <a:pt x="72" y="125"/>
                  </a:lnTo>
                  <a:lnTo>
                    <a:pt x="74" y="124"/>
                  </a:lnTo>
                  <a:lnTo>
                    <a:pt x="76" y="124"/>
                  </a:lnTo>
                  <a:lnTo>
                    <a:pt x="77" y="122"/>
                  </a:lnTo>
                  <a:lnTo>
                    <a:pt x="79" y="121"/>
                  </a:lnTo>
                  <a:lnTo>
                    <a:pt x="81" y="120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5" y="117"/>
                  </a:lnTo>
                  <a:lnTo>
                    <a:pt x="86" y="116"/>
                  </a:lnTo>
                  <a:lnTo>
                    <a:pt x="88" y="115"/>
                  </a:lnTo>
                  <a:lnTo>
                    <a:pt x="89" y="113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3" y="111"/>
                  </a:lnTo>
                  <a:lnTo>
                    <a:pt x="95" y="109"/>
                  </a:lnTo>
                  <a:lnTo>
                    <a:pt x="97" y="108"/>
                  </a:lnTo>
                  <a:lnTo>
                    <a:pt x="98" y="107"/>
                  </a:lnTo>
                  <a:lnTo>
                    <a:pt x="100" y="106"/>
                  </a:lnTo>
                  <a:lnTo>
                    <a:pt x="101" y="104"/>
                  </a:lnTo>
                  <a:lnTo>
                    <a:pt x="102" y="103"/>
                  </a:lnTo>
                  <a:lnTo>
                    <a:pt x="104" y="102"/>
                  </a:lnTo>
                  <a:lnTo>
                    <a:pt x="105" y="101"/>
                  </a:lnTo>
                  <a:lnTo>
                    <a:pt x="106" y="100"/>
                  </a:lnTo>
                  <a:lnTo>
                    <a:pt x="109" y="98"/>
                  </a:lnTo>
                  <a:lnTo>
                    <a:pt x="110" y="96"/>
                  </a:lnTo>
                  <a:lnTo>
                    <a:pt x="112" y="95"/>
                  </a:lnTo>
                  <a:lnTo>
                    <a:pt x="113" y="93"/>
                  </a:lnTo>
                  <a:lnTo>
                    <a:pt x="115" y="92"/>
                  </a:lnTo>
                  <a:lnTo>
                    <a:pt x="117" y="90"/>
                  </a:lnTo>
                  <a:lnTo>
                    <a:pt x="119" y="89"/>
                  </a:lnTo>
                  <a:lnTo>
                    <a:pt x="119" y="88"/>
                  </a:lnTo>
                  <a:lnTo>
                    <a:pt x="121" y="88"/>
                  </a:lnTo>
                  <a:lnTo>
                    <a:pt x="122" y="86"/>
                  </a:lnTo>
                  <a:lnTo>
                    <a:pt x="123" y="85"/>
                  </a:lnTo>
                  <a:lnTo>
                    <a:pt x="126" y="84"/>
                  </a:lnTo>
                  <a:lnTo>
                    <a:pt x="127" y="83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1" y="79"/>
                  </a:lnTo>
                  <a:lnTo>
                    <a:pt x="132" y="78"/>
                  </a:lnTo>
                  <a:lnTo>
                    <a:pt x="133" y="77"/>
                  </a:lnTo>
                  <a:lnTo>
                    <a:pt x="134" y="76"/>
                  </a:lnTo>
                  <a:lnTo>
                    <a:pt x="136" y="75"/>
                  </a:lnTo>
                  <a:lnTo>
                    <a:pt x="137" y="74"/>
                  </a:lnTo>
                  <a:lnTo>
                    <a:pt x="140" y="72"/>
                  </a:lnTo>
                  <a:lnTo>
                    <a:pt x="142" y="71"/>
                  </a:lnTo>
                  <a:lnTo>
                    <a:pt x="143" y="69"/>
                  </a:lnTo>
                  <a:lnTo>
                    <a:pt x="146" y="66"/>
                  </a:lnTo>
                  <a:lnTo>
                    <a:pt x="148" y="65"/>
                  </a:lnTo>
                  <a:lnTo>
                    <a:pt x="149" y="64"/>
                  </a:lnTo>
                  <a:lnTo>
                    <a:pt x="151" y="62"/>
                  </a:lnTo>
                  <a:lnTo>
                    <a:pt x="154" y="59"/>
                  </a:lnTo>
                  <a:lnTo>
                    <a:pt x="155" y="57"/>
                  </a:lnTo>
                  <a:lnTo>
                    <a:pt x="156" y="55"/>
                  </a:lnTo>
                  <a:lnTo>
                    <a:pt x="157" y="53"/>
                  </a:lnTo>
                  <a:lnTo>
                    <a:pt x="159" y="51"/>
                  </a:lnTo>
                  <a:lnTo>
                    <a:pt x="160" y="49"/>
                  </a:lnTo>
                  <a:lnTo>
                    <a:pt x="162" y="48"/>
                  </a:lnTo>
                  <a:lnTo>
                    <a:pt x="163" y="47"/>
                  </a:lnTo>
                  <a:lnTo>
                    <a:pt x="165" y="46"/>
                  </a:lnTo>
                  <a:lnTo>
                    <a:pt x="167" y="44"/>
                  </a:lnTo>
                  <a:lnTo>
                    <a:pt x="168" y="43"/>
                  </a:lnTo>
                  <a:lnTo>
                    <a:pt x="169" y="41"/>
                  </a:lnTo>
                  <a:lnTo>
                    <a:pt x="170" y="41"/>
                  </a:lnTo>
                  <a:lnTo>
                    <a:pt x="171" y="40"/>
                  </a:lnTo>
                  <a:lnTo>
                    <a:pt x="172" y="39"/>
                  </a:lnTo>
                  <a:lnTo>
                    <a:pt x="173" y="39"/>
                  </a:lnTo>
                  <a:lnTo>
                    <a:pt x="173" y="38"/>
                  </a:lnTo>
                  <a:lnTo>
                    <a:pt x="174" y="37"/>
                  </a:lnTo>
                  <a:lnTo>
                    <a:pt x="175" y="36"/>
                  </a:lnTo>
                  <a:lnTo>
                    <a:pt x="176" y="35"/>
                  </a:lnTo>
                  <a:lnTo>
                    <a:pt x="177" y="34"/>
                  </a:lnTo>
                  <a:lnTo>
                    <a:pt x="179" y="32"/>
                  </a:lnTo>
                  <a:lnTo>
                    <a:pt x="179" y="30"/>
                  </a:lnTo>
                  <a:lnTo>
                    <a:pt x="179" y="28"/>
                  </a:lnTo>
                  <a:lnTo>
                    <a:pt x="181" y="27"/>
                  </a:lnTo>
                  <a:lnTo>
                    <a:pt x="181" y="25"/>
                  </a:lnTo>
                  <a:lnTo>
                    <a:pt x="182" y="23"/>
                  </a:lnTo>
                  <a:lnTo>
                    <a:pt x="183" y="22"/>
                  </a:lnTo>
                  <a:lnTo>
                    <a:pt x="184" y="20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6"/>
                  </a:lnTo>
                  <a:lnTo>
                    <a:pt x="189" y="15"/>
                  </a:lnTo>
                  <a:lnTo>
                    <a:pt x="191" y="13"/>
                  </a:lnTo>
                  <a:lnTo>
                    <a:pt x="192" y="12"/>
                  </a:lnTo>
                  <a:lnTo>
                    <a:pt x="194" y="11"/>
                  </a:lnTo>
                  <a:lnTo>
                    <a:pt x="194" y="10"/>
                  </a:lnTo>
                  <a:lnTo>
                    <a:pt x="196" y="10"/>
                  </a:lnTo>
                  <a:lnTo>
                    <a:pt x="197" y="8"/>
                  </a:lnTo>
                  <a:lnTo>
                    <a:pt x="199" y="8"/>
                  </a:lnTo>
                  <a:lnTo>
                    <a:pt x="200" y="7"/>
                  </a:lnTo>
                  <a:lnTo>
                    <a:pt x="201" y="6"/>
                  </a:lnTo>
                  <a:lnTo>
                    <a:pt x="202" y="5"/>
                  </a:lnTo>
                  <a:lnTo>
                    <a:pt x="203" y="5"/>
                  </a:lnTo>
                  <a:lnTo>
                    <a:pt x="205" y="4"/>
                  </a:lnTo>
                  <a:lnTo>
                    <a:pt x="206" y="4"/>
                  </a:lnTo>
                  <a:lnTo>
                    <a:pt x="208" y="3"/>
                  </a:lnTo>
                  <a:lnTo>
                    <a:pt x="209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9" y="1"/>
                  </a:lnTo>
                  <a:lnTo>
                    <a:pt x="221" y="0"/>
                  </a:lnTo>
                  <a:lnTo>
                    <a:pt x="223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9" y="1"/>
                  </a:lnTo>
                  <a:lnTo>
                    <a:pt x="231" y="2"/>
                  </a:lnTo>
                  <a:lnTo>
                    <a:pt x="233" y="3"/>
                  </a:lnTo>
                  <a:lnTo>
                    <a:pt x="234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7" y="6"/>
                  </a:lnTo>
                  <a:lnTo>
                    <a:pt x="238" y="7"/>
                  </a:lnTo>
                  <a:lnTo>
                    <a:pt x="239" y="8"/>
                  </a:lnTo>
                  <a:lnTo>
                    <a:pt x="240" y="9"/>
                  </a:lnTo>
                  <a:lnTo>
                    <a:pt x="242" y="11"/>
                  </a:lnTo>
                  <a:lnTo>
                    <a:pt x="243" y="13"/>
                  </a:lnTo>
                  <a:lnTo>
                    <a:pt x="243" y="14"/>
                  </a:lnTo>
                  <a:lnTo>
                    <a:pt x="246" y="16"/>
                  </a:lnTo>
                  <a:lnTo>
                    <a:pt x="247" y="18"/>
                  </a:lnTo>
                  <a:lnTo>
                    <a:pt x="248" y="19"/>
                  </a:lnTo>
                  <a:lnTo>
                    <a:pt x="249" y="21"/>
                  </a:lnTo>
                  <a:lnTo>
                    <a:pt x="250" y="22"/>
                  </a:lnTo>
                  <a:lnTo>
                    <a:pt x="251" y="23"/>
                  </a:lnTo>
                  <a:lnTo>
                    <a:pt x="252" y="25"/>
                  </a:lnTo>
                  <a:lnTo>
                    <a:pt x="253" y="26"/>
                  </a:lnTo>
                  <a:lnTo>
                    <a:pt x="254" y="27"/>
                  </a:lnTo>
                  <a:lnTo>
                    <a:pt x="255" y="29"/>
                  </a:lnTo>
                  <a:lnTo>
                    <a:pt x="256" y="30"/>
                  </a:lnTo>
                  <a:lnTo>
                    <a:pt x="257" y="31"/>
                  </a:lnTo>
                  <a:lnTo>
                    <a:pt x="258" y="32"/>
                  </a:lnTo>
                  <a:lnTo>
                    <a:pt x="258" y="33"/>
                  </a:lnTo>
                  <a:lnTo>
                    <a:pt x="258" y="34"/>
                  </a:lnTo>
                  <a:lnTo>
                    <a:pt x="260" y="35"/>
                  </a:lnTo>
                  <a:lnTo>
                    <a:pt x="261" y="36"/>
                  </a:lnTo>
                  <a:lnTo>
                    <a:pt x="262" y="37"/>
                  </a:lnTo>
                  <a:lnTo>
                    <a:pt x="262" y="38"/>
                  </a:lnTo>
                  <a:lnTo>
                    <a:pt x="263" y="40"/>
                  </a:lnTo>
                  <a:lnTo>
                    <a:pt x="264" y="40"/>
                  </a:lnTo>
                  <a:lnTo>
                    <a:pt x="265" y="41"/>
                  </a:lnTo>
                  <a:lnTo>
                    <a:pt x="267" y="43"/>
                  </a:lnTo>
                  <a:lnTo>
                    <a:pt x="268" y="44"/>
                  </a:lnTo>
                  <a:lnTo>
                    <a:pt x="269" y="45"/>
                  </a:lnTo>
                  <a:lnTo>
                    <a:pt x="270" y="46"/>
                  </a:lnTo>
                  <a:lnTo>
                    <a:pt x="271" y="47"/>
                  </a:lnTo>
                  <a:lnTo>
                    <a:pt x="273" y="48"/>
                  </a:lnTo>
                  <a:lnTo>
                    <a:pt x="273" y="49"/>
                  </a:lnTo>
                  <a:lnTo>
                    <a:pt x="274" y="50"/>
                  </a:lnTo>
                  <a:lnTo>
                    <a:pt x="275" y="51"/>
                  </a:lnTo>
                  <a:lnTo>
                    <a:pt x="276" y="51"/>
                  </a:lnTo>
                  <a:lnTo>
                    <a:pt x="277" y="52"/>
                  </a:lnTo>
                  <a:lnTo>
                    <a:pt x="278" y="53"/>
                  </a:lnTo>
                  <a:lnTo>
                    <a:pt x="279" y="54"/>
                  </a:lnTo>
                  <a:lnTo>
                    <a:pt x="281" y="54"/>
                  </a:lnTo>
                  <a:lnTo>
                    <a:pt x="282" y="55"/>
                  </a:lnTo>
                  <a:lnTo>
                    <a:pt x="283" y="57"/>
                  </a:lnTo>
                  <a:lnTo>
                    <a:pt x="285" y="57"/>
                  </a:lnTo>
                  <a:lnTo>
                    <a:pt x="286" y="57"/>
                  </a:lnTo>
                  <a:lnTo>
                    <a:pt x="288" y="58"/>
                  </a:lnTo>
                  <a:lnTo>
                    <a:pt x="289" y="59"/>
                  </a:lnTo>
                  <a:lnTo>
                    <a:pt x="291" y="59"/>
                  </a:lnTo>
                  <a:lnTo>
                    <a:pt x="292" y="60"/>
                  </a:lnTo>
                  <a:lnTo>
                    <a:pt x="293" y="61"/>
                  </a:lnTo>
                  <a:lnTo>
                    <a:pt x="295" y="61"/>
                  </a:lnTo>
                  <a:lnTo>
                    <a:pt x="296" y="62"/>
                  </a:lnTo>
                  <a:lnTo>
                    <a:pt x="298" y="62"/>
                  </a:lnTo>
                  <a:lnTo>
                    <a:pt x="300" y="63"/>
                  </a:lnTo>
                  <a:lnTo>
                    <a:pt x="302" y="64"/>
                  </a:lnTo>
                  <a:lnTo>
                    <a:pt x="304" y="64"/>
                  </a:lnTo>
                  <a:lnTo>
                    <a:pt x="306" y="64"/>
                  </a:lnTo>
                  <a:lnTo>
                    <a:pt x="308" y="65"/>
                  </a:lnTo>
                  <a:lnTo>
                    <a:pt x="310" y="65"/>
                  </a:lnTo>
                  <a:lnTo>
                    <a:pt x="311" y="66"/>
                  </a:lnTo>
                  <a:lnTo>
                    <a:pt x="313" y="67"/>
                  </a:lnTo>
                  <a:lnTo>
                    <a:pt x="315" y="67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19" y="68"/>
                  </a:lnTo>
                  <a:lnTo>
                    <a:pt x="320" y="68"/>
                  </a:lnTo>
                  <a:lnTo>
                    <a:pt x="322" y="69"/>
                  </a:lnTo>
                  <a:lnTo>
                    <a:pt x="324" y="70"/>
                  </a:lnTo>
                  <a:lnTo>
                    <a:pt x="325" y="70"/>
                  </a:lnTo>
                  <a:lnTo>
                    <a:pt x="326" y="70"/>
                  </a:lnTo>
                  <a:lnTo>
                    <a:pt x="329" y="71"/>
                  </a:lnTo>
                  <a:lnTo>
                    <a:pt x="331" y="71"/>
                  </a:lnTo>
                  <a:lnTo>
                    <a:pt x="333" y="71"/>
                  </a:lnTo>
                  <a:lnTo>
                    <a:pt x="334" y="71"/>
                  </a:lnTo>
                  <a:lnTo>
                    <a:pt x="335" y="72"/>
                  </a:lnTo>
                  <a:lnTo>
                    <a:pt x="336" y="72"/>
                  </a:lnTo>
                  <a:lnTo>
                    <a:pt x="338" y="73"/>
                  </a:lnTo>
                  <a:lnTo>
                    <a:pt x="340" y="73"/>
                  </a:lnTo>
                  <a:lnTo>
                    <a:pt x="342" y="74"/>
                  </a:lnTo>
                  <a:lnTo>
                    <a:pt x="343" y="74"/>
                  </a:lnTo>
                  <a:lnTo>
                    <a:pt x="343" y="75"/>
                  </a:lnTo>
                  <a:lnTo>
                    <a:pt x="345" y="75"/>
                  </a:lnTo>
                  <a:lnTo>
                    <a:pt x="347" y="76"/>
                  </a:lnTo>
                  <a:lnTo>
                    <a:pt x="348" y="77"/>
                  </a:lnTo>
                  <a:lnTo>
                    <a:pt x="349" y="78"/>
                  </a:lnTo>
                  <a:lnTo>
                    <a:pt x="351" y="78"/>
                  </a:lnTo>
                  <a:lnTo>
                    <a:pt x="353" y="80"/>
                  </a:lnTo>
                  <a:lnTo>
                    <a:pt x="354" y="80"/>
                  </a:lnTo>
                  <a:lnTo>
                    <a:pt x="354" y="81"/>
                  </a:lnTo>
                  <a:lnTo>
                    <a:pt x="355" y="82"/>
                  </a:lnTo>
                  <a:lnTo>
                    <a:pt x="356" y="84"/>
                  </a:lnTo>
                  <a:lnTo>
                    <a:pt x="356" y="85"/>
                  </a:lnTo>
                  <a:lnTo>
                    <a:pt x="358" y="86"/>
                  </a:lnTo>
                  <a:lnTo>
                    <a:pt x="358" y="88"/>
                  </a:lnTo>
                  <a:lnTo>
                    <a:pt x="359" y="89"/>
                  </a:lnTo>
                  <a:lnTo>
                    <a:pt x="360" y="90"/>
                  </a:lnTo>
                  <a:lnTo>
                    <a:pt x="360" y="92"/>
                  </a:lnTo>
                  <a:lnTo>
                    <a:pt x="360" y="93"/>
                  </a:lnTo>
                  <a:lnTo>
                    <a:pt x="360" y="95"/>
                  </a:lnTo>
                  <a:lnTo>
                    <a:pt x="360" y="96"/>
                  </a:lnTo>
                  <a:lnTo>
                    <a:pt x="360" y="98"/>
                  </a:lnTo>
                  <a:lnTo>
                    <a:pt x="359" y="100"/>
                  </a:lnTo>
                  <a:lnTo>
                    <a:pt x="359" y="101"/>
                  </a:lnTo>
                  <a:lnTo>
                    <a:pt x="359" y="103"/>
                  </a:lnTo>
                  <a:lnTo>
                    <a:pt x="359" y="106"/>
                  </a:lnTo>
                  <a:lnTo>
                    <a:pt x="359" y="108"/>
                  </a:lnTo>
                  <a:lnTo>
                    <a:pt x="358" y="110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57" y="118"/>
                  </a:lnTo>
                  <a:lnTo>
                    <a:pt x="357" y="119"/>
                  </a:lnTo>
                  <a:lnTo>
                    <a:pt x="356" y="121"/>
                  </a:lnTo>
                  <a:lnTo>
                    <a:pt x="355" y="124"/>
                  </a:lnTo>
                  <a:lnTo>
                    <a:pt x="355" y="125"/>
                  </a:lnTo>
                  <a:lnTo>
                    <a:pt x="354" y="127"/>
                  </a:lnTo>
                  <a:lnTo>
                    <a:pt x="353" y="128"/>
                  </a:lnTo>
                  <a:lnTo>
                    <a:pt x="353" y="130"/>
                  </a:lnTo>
                  <a:lnTo>
                    <a:pt x="352" y="131"/>
                  </a:lnTo>
                  <a:lnTo>
                    <a:pt x="352" y="133"/>
                  </a:lnTo>
                  <a:lnTo>
                    <a:pt x="351" y="134"/>
                  </a:lnTo>
                  <a:lnTo>
                    <a:pt x="350" y="136"/>
                  </a:lnTo>
                  <a:lnTo>
                    <a:pt x="350" y="137"/>
                  </a:lnTo>
                  <a:lnTo>
                    <a:pt x="350" y="138"/>
                  </a:lnTo>
                  <a:lnTo>
                    <a:pt x="349" y="140"/>
                  </a:lnTo>
                  <a:lnTo>
                    <a:pt x="348" y="141"/>
                  </a:lnTo>
                  <a:lnTo>
                    <a:pt x="348" y="142"/>
                  </a:lnTo>
                  <a:lnTo>
                    <a:pt x="347" y="143"/>
                  </a:lnTo>
                  <a:lnTo>
                    <a:pt x="346" y="144"/>
                  </a:lnTo>
                  <a:lnTo>
                    <a:pt x="345" y="145"/>
                  </a:lnTo>
                  <a:lnTo>
                    <a:pt x="344" y="147"/>
                  </a:lnTo>
                  <a:lnTo>
                    <a:pt x="343" y="148"/>
                  </a:lnTo>
                  <a:lnTo>
                    <a:pt x="342" y="148"/>
                  </a:lnTo>
                  <a:lnTo>
                    <a:pt x="341" y="149"/>
                  </a:lnTo>
                  <a:lnTo>
                    <a:pt x="340" y="150"/>
                  </a:lnTo>
                  <a:lnTo>
                    <a:pt x="339" y="150"/>
                  </a:lnTo>
                  <a:lnTo>
                    <a:pt x="337" y="152"/>
                  </a:lnTo>
                  <a:lnTo>
                    <a:pt x="336" y="152"/>
                  </a:lnTo>
                  <a:lnTo>
                    <a:pt x="335" y="153"/>
                  </a:lnTo>
                  <a:lnTo>
                    <a:pt x="333" y="154"/>
                  </a:lnTo>
                  <a:lnTo>
                    <a:pt x="331" y="154"/>
                  </a:lnTo>
                  <a:lnTo>
                    <a:pt x="330" y="155"/>
                  </a:lnTo>
                  <a:lnTo>
                    <a:pt x="327" y="156"/>
                  </a:lnTo>
                  <a:lnTo>
                    <a:pt x="326" y="157"/>
                  </a:lnTo>
                  <a:lnTo>
                    <a:pt x="325" y="158"/>
                  </a:lnTo>
                  <a:lnTo>
                    <a:pt x="324" y="158"/>
                  </a:lnTo>
                  <a:lnTo>
                    <a:pt x="323" y="159"/>
                  </a:lnTo>
                  <a:lnTo>
                    <a:pt x="321" y="160"/>
                  </a:lnTo>
                  <a:lnTo>
                    <a:pt x="320" y="160"/>
                  </a:lnTo>
                  <a:lnTo>
                    <a:pt x="318" y="161"/>
                  </a:lnTo>
                  <a:lnTo>
                    <a:pt x="317" y="161"/>
                  </a:lnTo>
                  <a:lnTo>
                    <a:pt x="316" y="162"/>
                  </a:lnTo>
                  <a:lnTo>
                    <a:pt x="314" y="162"/>
                  </a:lnTo>
                  <a:lnTo>
                    <a:pt x="313" y="163"/>
                  </a:lnTo>
                  <a:lnTo>
                    <a:pt x="312" y="164"/>
                  </a:lnTo>
                  <a:lnTo>
                    <a:pt x="311" y="165"/>
                  </a:lnTo>
                  <a:lnTo>
                    <a:pt x="310" y="165"/>
                  </a:lnTo>
                  <a:lnTo>
                    <a:pt x="309" y="166"/>
                  </a:lnTo>
                  <a:lnTo>
                    <a:pt x="308" y="166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4" y="168"/>
                  </a:lnTo>
                  <a:lnTo>
                    <a:pt x="303" y="169"/>
                  </a:lnTo>
                  <a:lnTo>
                    <a:pt x="301" y="169"/>
                  </a:lnTo>
                  <a:lnTo>
                    <a:pt x="300" y="170"/>
                  </a:lnTo>
                  <a:lnTo>
                    <a:pt x="299" y="170"/>
                  </a:lnTo>
                  <a:lnTo>
                    <a:pt x="298" y="171"/>
                  </a:lnTo>
                  <a:lnTo>
                    <a:pt x="296" y="171"/>
                  </a:lnTo>
                  <a:lnTo>
                    <a:pt x="295" y="171"/>
                  </a:lnTo>
                  <a:lnTo>
                    <a:pt x="293" y="172"/>
                  </a:lnTo>
                  <a:lnTo>
                    <a:pt x="292" y="172"/>
                  </a:lnTo>
                  <a:lnTo>
                    <a:pt x="290" y="172"/>
                  </a:lnTo>
                  <a:lnTo>
                    <a:pt x="289" y="172"/>
                  </a:lnTo>
                  <a:lnTo>
                    <a:pt x="288" y="172"/>
                  </a:lnTo>
                  <a:lnTo>
                    <a:pt x="287" y="172"/>
                  </a:lnTo>
                  <a:lnTo>
                    <a:pt x="285" y="172"/>
                  </a:lnTo>
                  <a:lnTo>
                    <a:pt x="284" y="171"/>
                  </a:lnTo>
                  <a:lnTo>
                    <a:pt x="283" y="170"/>
                  </a:lnTo>
                  <a:lnTo>
                    <a:pt x="282" y="169"/>
                  </a:lnTo>
                  <a:lnTo>
                    <a:pt x="281" y="169"/>
                  </a:lnTo>
                  <a:lnTo>
                    <a:pt x="280" y="168"/>
                  </a:lnTo>
                  <a:lnTo>
                    <a:pt x="279" y="167"/>
                  </a:lnTo>
                  <a:lnTo>
                    <a:pt x="277" y="166"/>
                  </a:lnTo>
                  <a:lnTo>
                    <a:pt x="276" y="164"/>
                  </a:lnTo>
                  <a:lnTo>
                    <a:pt x="275" y="163"/>
                  </a:lnTo>
                  <a:lnTo>
                    <a:pt x="274" y="162"/>
                  </a:lnTo>
                  <a:lnTo>
                    <a:pt x="273" y="161"/>
                  </a:lnTo>
                  <a:lnTo>
                    <a:pt x="272" y="160"/>
                  </a:lnTo>
                  <a:lnTo>
                    <a:pt x="271" y="158"/>
                  </a:lnTo>
                  <a:lnTo>
                    <a:pt x="269" y="157"/>
                  </a:lnTo>
                  <a:lnTo>
                    <a:pt x="268" y="156"/>
                  </a:lnTo>
                  <a:lnTo>
                    <a:pt x="267" y="154"/>
                  </a:lnTo>
                  <a:lnTo>
                    <a:pt x="265" y="153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2" y="148"/>
                  </a:lnTo>
                  <a:lnTo>
                    <a:pt x="260" y="146"/>
                  </a:lnTo>
                  <a:lnTo>
                    <a:pt x="259" y="145"/>
                  </a:lnTo>
                  <a:lnTo>
                    <a:pt x="258" y="143"/>
                  </a:lnTo>
                  <a:lnTo>
                    <a:pt x="256" y="142"/>
                  </a:lnTo>
                  <a:lnTo>
                    <a:pt x="255" y="141"/>
                  </a:lnTo>
                  <a:lnTo>
                    <a:pt x="254" y="140"/>
                  </a:lnTo>
                  <a:lnTo>
                    <a:pt x="253" y="139"/>
                  </a:lnTo>
                  <a:lnTo>
                    <a:pt x="252" y="138"/>
                  </a:lnTo>
                  <a:lnTo>
                    <a:pt x="250" y="137"/>
                  </a:lnTo>
                  <a:lnTo>
                    <a:pt x="249" y="136"/>
                  </a:lnTo>
                  <a:lnTo>
                    <a:pt x="248" y="136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2" y="133"/>
                  </a:lnTo>
                  <a:lnTo>
                    <a:pt x="241" y="132"/>
                  </a:lnTo>
                  <a:lnTo>
                    <a:pt x="240" y="132"/>
                  </a:lnTo>
                  <a:lnTo>
                    <a:pt x="238" y="131"/>
                  </a:lnTo>
                  <a:lnTo>
                    <a:pt x="236" y="131"/>
                  </a:lnTo>
                  <a:lnTo>
                    <a:pt x="234" y="130"/>
                  </a:lnTo>
                  <a:lnTo>
                    <a:pt x="233" y="130"/>
                  </a:lnTo>
                  <a:lnTo>
                    <a:pt x="232" y="129"/>
                  </a:lnTo>
                  <a:lnTo>
                    <a:pt x="230" y="128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5" y="126"/>
                  </a:lnTo>
                  <a:lnTo>
                    <a:pt x="223" y="125"/>
                  </a:lnTo>
                  <a:lnTo>
                    <a:pt x="222" y="124"/>
                  </a:lnTo>
                  <a:lnTo>
                    <a:pt x="220" y="123"/>
                  </a:lnTo>
                  <a:lnTo>
                    <a:pt x="217" y="122"/>
                  </a:lnTo>
                  <a:lnTo>
                    <a:pt x="215" y="121"/>
                  </a:lnTo>
                  <a:lnTo>
                    <a:pt x="213" y="120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5" y="117"/>
                  </a:lnTo>
                  <a:lnTo>
                    <a:pt x="203" y="116"/>
                  </a:lnTo>
                  <a:lnTo>
                    <a:pt x="201" y="116"/>
                  </a:lnTo>
                  <a:lnTo>
                    <a:pt x="200" y="115"/>
                  </a:lnTo>
                  <a:lnTo>
                    <a:pt x="199" y="114"/>
                  </a:lnTo>
                  <a:lnTo>
                    <a:pt x="197" y="114"/>
                  </a:lnTo>
                  <a:lnTo>
                    <a:pt x="196" y="114"/>
                  </a:lnTo>
                  <a:lnTo>
                    <a:pt x="194" y="113"/>
                  </a:lnTo>
                  <a:lnTo>
                    <a:pt x="193" y="112"/>
                  </a:lnTo>
                  <a:lnTo>
                    <a:pt x="192" y="112"/>
                  </a:lnTo>
                  <a:lnTo>
                    <a:pt x="191" y="112"/>
                  </a:lnTo>
                  <a:lnTo>
                    <a:pt x="190" y="111"/>
                  </a:lnTo>
                  <a:lnTo>
                    <a:pt x="189" y="111"/>
                  </a:lnTo>
                  <a:lnTo>
                    <a:pt x="187" y="110"/>
                  </a:lnTo>
                  <a:lnTo>
                    <a:pt x="185" y="110"/>
                  </a:lnTo>
                  <a:lnTo>
                    <a:pt x="184" y="110"/>
                  </a:lnTo>
                  <a:lnTo>
                    <a:pt x="183" y="109"/>
                  </a:lnTo>
                  <a:lnTo>
                    <a:pt x="181" y="109"/>
                  </a:lnTo>
                  <a:lnTo>
                    <a:pt x="179" y="108"/>
                  </a:lnTo>
                  <a:lnTo>
                    <a:pt x="177" y="107"/>
                  </a:lnTo>
                  <a:lnTo>
                    <a:pt x="175" y="107"/>
                  </a:lnTo>
                  <a:lnTo>
                    <a:pt x="173" y="107"/>
                  </a:lnTo>
                  <a:lnTo>
                    <a:pt x="171" y="106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5" y="106"/>
                  </a:lnTo>
                  <a:lnTo>
                    <a:pt x="164" y="106"/>
                  </a:lnTo>
                  <a:lnTo>
                    <a:pt x="163" y="106"/>
                  </a:lnTo>
                  <a:lnTo>
                    <a:pt x="161" y="106"/>
                  </a:lnTo>
                  <a:lnTo>
                    <a:pt x="159" y="106"/>
                  </a:lnTo>
                  <a:lnTo>
                    <a:pt x="157" y="106"/>
                  </a:lnTo>
                  <a:lnTo>
                    <a:pt x="156" y="106"/>
                  </a:lnTo>
                  <a:lnTo>
                    <a:pt x="155" y="106"/>
                  </a:lnTo>
                  <a:lnTo>
                    <a:pt x="154" y="107"/>
                  </a:lnTo>
                  <a:lnTo>
                    <a:pt x="152" y="107"/>
                  </a:lnTo>
                  <a:lnTo>
                    <a:pt x="150" y="107"/>
                  </a:lnTo>
                  <a:lnTo>
                    <a:pt x="149" y="108"/>
                  </a:lnTo>
                  <a:lnTo>
                    <a:pt x="148" y="108"/>
                  </a:lnTo>
                  <a:lnTo>
                    <a:pt x="147" y="108"/>
                  </a:lnTo>
                  <a:lnTo>
                    <a:pt x="146" y="108"/>
                  </a:lnTo>
                  <a:lnTo>
                    <a:pt x="145" y="108"/>
                  </a:lnTo>
                  <a:lnTo>
                    <a:pt x="144" y="109"/>
                  </a:lnTo>
                  <a:lnTo>
                    <a:pt x="143" y="109"/>
                  </a:lnTo>
                  <a:lnTo>
                    <a:pt x="142" y="110"/>
                  </a:lnTo>
                  <a:lnTo>
                    <a:pt x="140" y="110"/>
                  </a:lnTo>
                  <a:lnTo>
                    <a:pt x="137" y="110"/>
                  </a:lnTo>
                  <a:lnTo>
                    <a:pt x="136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3"/>
                  </a:lnTo>
                  <a:lnTo>
                    <a:pt x="130" y="114"/>
                  </a:lnTo>
                  <a:lnTo>
                    <a:pt x="130" y="115"/>
                  </a:lnTo>
                  <a:lnTo>
                    <a:pt x="129" y="117"/>
                  </a:lnTo>
                  <a:lnTo>
                    <a:pt x="129" y="118"/>
                  </a:lnTo>
                  <a:lnTo>
                    <a:pt x="130" y="119"/>
                  </a:lnTo>
                  <a:lnTo>
                    <a:pt x="131" y="120"/>
                  </a:lnTo>
                  <a:lnTo>
                    <a:pt x="133" y="120"/>
                  </a:lnTo>
                  <a:lnTo>
                    <a:pt x="134" y="120"/>
                  </a:lnTo>
                  <a:lnTo>
                    <a:pt x="136" y="119"/>
                  </a:lnTo>
                  <a:lnTo>
                    <a:pt x="137" y="119"/>
                  </a:lnTo>
                  <a:lnTo>
                    <a:pt x="140" y="118"/>
                  </a:lnTo>
                  <a:lnTo>
                    <a:pt x="142" y="118"/>
                  </a:lnTo>
                  <a:lnTo>
                    <a:pt x="144" y="117"/>
                  </a:lnTo>
                  <a:lnTo>
                    <a:pt x="146" y="116"/>
                  </a:lnTo>
                  <a:lnTo>
                    <a:pt x="148" y="116"/>
                  </a:lnTo>
                  <a:lnTo>
                    <a:pt x="150" y="116"/>
                  </a:lnTo>
                  <a:lnTo>
                    <a:pt x="150" y="114"/>
                  </a:lnTo>
                  <a:lnTo>
                    <a:pt x="153" y="114"/>
                  </a:lnTo>
                  <a:lnTo>
                    <a:pt x="155" y="114"/>
                  </a:lnTo>
                  <a:lnTo>
                    <a:pt x="157" y="113"/>
                  </a:lnTo>
                  <a:lnTo>
                    <a:pt x="159" y="113"/>
                  </a:lnTo>
                  <a:lnTo>
                    <a:pt x="162" y="113"/>
                  </a:lnTo>
                  <a:lnTo>
                    <a:pt x="165" y="113"/>
                  </a:lnTo>
                  <a:lnTo>
                    <a:pt x="168" y="113"/>
                  </a:lnTo>
                  <a:lnTo>
                    <a:pt x="169" y="113"/>
                  </a:lnTo>
                  <a:lnTo>
                    <a:pt x="170" y="113"/>
                  </a:lnTo>
                  <a:lnTo>
                    <a:pt x="171" y="114"/>
                  </a:lnTo>
                  <a:lnTo>
                    <a:pt x="173" y="114"/>
                  </a:lnTo>
                  <a:lnTo>
                    <a:pt x="173" y="115"/>
                  </a:lnTo>
                  <a:lnTo>
                    <a:pt x="175" y="116"/>
                  </a:lnTo>
                  <a:lnTo>
                    <a:pt x="177" y="117"/>
                  </a:lnTo>
                  <a:lnTo>
                    <a:pt x="178" y="117"/>
                  </a:lnTo>
                  <a:lnTo>
                    <a:pt x="180" y="118"/>
                  </a:lnTo>
                  <a:lnTo>
                    <a:pt x="183" y="119"/>
                  </a:lnTo>
                  <a:lnTo>
                    <a:pt x="185" y="120"/>
                  </a:lnTo>
                  <a:lnTo>
                    <a:pt x="187" y="120"/>
                  </a:lnTo>
                  <a:lnTo>
                    <a:pt x="188" y="121"/>
                  </a:lnTo>
                  <a:lnTo>
                    <a:pt x="190" y="122"/>
                  </a:lnTo>
                  <a:lnTo>
                    <a:pt x="191" y="122"/>
                  </a:lnTo>
                  <a:lnTo>
                    <a:pt x="192" y="123"/>
                  </a:lnTo>
                  <a:lnTo>
                    <a:pt x="194" y="123"/>
                  </a:lnTo>
                  <a:lnTo>
                    <a:pt x="196" y="124"/>
                  </a:lnTo>
                  <a:lnTo>
                    <a:pt x="198" y="125"/>
                  </a:lnTo>
                  <a:lnTo>
                    <a:pt x="200" y="125"/>
                  </a:lnTo>
                  <a:lnTo>
                    <a:pt x="202" y="125"/>
                  </a:lnTo>
                  <a:lnTo>
                    <a:pt x="204" y="126"/>
                  </a:lnTo>
                  <a:lnTo>
                    <a:pt x="206" y="126"/>
                  </a:lnTo>
                  <a:lnTo>
                    <a:pt x="209" y="127"/>
                  </a:lnTo>
                  <a:lnTo>
                    <a:pt x="211" y="127"/>
                  </a:lnTo>
                  <a:lnTo>
                    <a:pt x="214" y="128"/>
                  </a:lnTo>
                  <a:lnTo>
                    <a:pt x="216" y="129"/>
                  </a:lnTo>
                  <a:lnTo>
                    <a:pt x="218" y="130"/>
                  </a:lnTo>
                  <a:lnTo>
                    <a:pt x="220" y="130"/>
                  </a:lnTo>
                  <a:lnTo>
                    <a:pt x="223" y="132"/>
                  </a:lnTo>
                  <a:lnTo>
                    <a:pt x="225" y="134"/>
                  </a:lnTo>
                  <a:lnTo>
                    <a:pt x="227" y="135"/>
                  </a:lnTo>
                  <a:lnTo>
                    <a:pt x="229" y="136"/>
                  </a:lnTo>
                  <a:lnTo>
                    <a:pt x="232" y="138"/>
                  </a:lnTo>
                  <a:lnTo>
                    <a:pt x="234" y="140"/>
                  </a:lnTo>
                  <a:lnTo>
                    <a:pt x="235" y="141"/>
                  </a:lnTo>
                  <a:lnTo>
                    <a:pt x="237" y="142"/>
                  </a:lnTo>
                  <a:lnTo>
                    <a:pt x="238" y="143"/>
                  </a:lnTo>
                  <a:lnTo>
                    <a:pt x="239" y="144"/>
                  </a:lnTo>
                  <a:lnTo>
                    <a:pt x="240" y="145"/>
                  </a:lnTo>
                  <a:lnTo>
                    <a:pt x="243" y="147"/>
                  </a:lnTo>
                  <a:lnTo>
                    <a:pt x="244" y="148"/>
                  </a:lnTo>
                  <a:lnTo>
                    <a:pt x="245" y="149"/>
                  </a:lnTo>
                  <a:lnTo>
                    <a:pt x="247" y="150"/>
                  </a:lnTo>
                  <a:lnTo>
                    <a:pt x="248" y="152"/>
                  </a:lnTo>
                  <a:lnTo>
                    <a:pt x="250" y="153"/>
                  </a:lnTo>
                  <a:lnTo>
                    <a:pt x="251" y="154"/>
                  </a:lnTo>
                  <a:lnTo>
                    <a:pt x="252" y="156"/>
                  </a:lnTo>
                  <a:lnTo>
                    <a:pt x="254" y="156"/>
                  </a:lnTo>
                  <a:lnTo>
                    <a:pt x="255" y="158"/>
                  </a:lnTo>
                  <a:lnTo>
                    <a:pt x="257" y="159"/>
                  </a:lnTo>
                  <a:lnTo>
                    <a:pt x="259" y="160"/>
                  </a:lnTo>
                  <a:lnTo>
                    <a:pt x="260" y="162"/>
                  </a:lnTo>
                  <a:lnTo>
                    <a:pt x="261" y="163"/>
                  </a:lnTo>
                  <a:lnTo>
                    <a:pt x="262" y="164"/>
                  </a:lnTo>
                  <a:lnTo>
                    <a:pt x="264" y="165"/>
                  </a:lnTo>
                  <a:lnTo>
                    <a:pt x="265" y="166"/>
                  </a:lnTo>
                  <a:lnTo>
                    <a:pt x="266" y="168"/>
                  </a:lnTo>
                  <a:lnTo>
                    <a:pt x="268" y="168"/>
                  </a:lnTo>
                  <a:lnTo>
                    <a:pt x="270" y="170"/>
                  </a:lnTo>
                  <a:lnTo>
                    <a:pt x="271" y="171"/>
                  </a:lnTo>
                  <a:lnTo>
                    <a:pt x="273" y="173"/>
                  </a:lnTo>
                  <a:lnTo>
                    <a:pt x="275" y="174"/>
                  </a:lnTo>
                  <a:lnTo>
                    <a:pt x="277" y="175"/>
                  </a:lnTo>
                  <a:lnTo>
                    <a:pt x="278" y="176"/>
                  </a:lnTo>
                  <a:lnTo>
                    <a:pt x="280" y="177"/>
                  </a:lnTo>
                  <a:lnTo>
                    <a:pt x="282" y="178"/>
                  </a:lnTo>
                  <a:lnTo>
                    <a:pt x="284" y="179"/>
                  </a:lnTo>
                  <a:lnTo>
                    <a:pt x="287" y="180"/>
                  </a:lnTo>
                  <a:lnTo>
                    <a:pt x="289" y="180"/>
                  </a:lnTo>
                  <a:lnTo>
                    <a:pt x="290" y="181"/>
                  </a:lnTo>
                  <a:lnTo>
                    <a:pt x="292" y="181"/>
                  </a:lnTo>
                  <a:lnTo>
                    <a:pt x="295" y="181"/>
                  </a:lnTo>
                  <a:lnTo>
                    <a:pt x="298" y="181"/>
                  </a:lnTo>
                  <a:lnTo>
                    <a:pt x="301" y="180"/>
                  </a:lnTo>
                  <a:lnTo>
                    <a:pt x="304" y="179"/>
                  </a:lnTo>
                  <a:lnTo>
                    <a:pt x="307" y="178"/>
                  </a:lnTo>
                  <a:lnTo>
                    <a:pt x="310" y="177"/>
                  </a:lnTo>
                  <a:lnTo>
                    <a:pt x="311" y="176"/>
                  </a:lnTo>
                  <a:lnTo>
                    <a:pt x="313" y="175"/>
                  </a:lnTo>
                  <a:lnTo>
                    <a:pt x="315" y="174"/>
                  </a:lnTo>
                  <a:lnTo>
                    <a:pt x="317" y="174"/>
                  </a:lnTo>
                  <a:lnTo>
                    <a:pt x="319" y="172"/>
                  </a:lnTo>
                  <a:lnTo>
                    <a:pt x="321" y="171"/>
                  </a:lnTo>
                  <a:lnTo>
                    <a:pt x="324" y="169"/>
                  </a:lnTo>
                  <a:lnTo>
                    <a:pt x="326" y="167"/>
                  </a:lnTo>
                  <a:lnTo>
                    <a:pt x="328" y="166"/>
                  </a:lnTo>
                  <a:lnTo>
                    <a:pt x="331" y="164"/>
                  </a:lnTo>
                  <a:lnTo>
                    <a:pt x="333" y="162"/>
                  </a:lnTo>
                  <a:lnTo>
                    <a:pt x="335" y="161"/>
                  </a:lnTo>
                  <a:lnTo>
                    <a:pt x="337" y="160"/>
                  </a:lnTo>
                  <a:lnTo>
                    <a:pt x="340" y="159"/>
                  </a:lnTo>
                  <a:lnTo>
                    <a:pt x="342" y="158"/>
                  </a:lnTo>
                  <a:lnTo>
                    <a:pt x="343" y="157"/>
                  </a:lnTo>
                  <a:lnTo>
                    <a:pt x="346" y="156"/>
                  </a:lnTo>
                  <a:lnTo>
                    <a:pt x="349" y="154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4" y="149"/>
                  </a:lnTo>
                  <a:lnTo>
                    <a:pt x="355" y="146"/>
                  </a:lnTo>
                  <a:lnTo>
                    <a:pt x="356" y="144"/>
                  </a:lnTo>
                  <a:lnTo>
                    <a:pt x="357" y="142"/>
                  </a:lnTo>
                  <a:lnTo>
                    <a:pt x="357" y="140"/>
                  </a:lnTo>
                  <a:lnTo>
                    <a:pt x="358" y="137"/>
                  </a:lnTo>
                  <a:lnTo>
                    <a:pt x="358" y="134"/>
                  </a:lnTo>
                  <a:lnTo>
                    <a:pt x="358" y="132"/>
                  </a:lnTo>
                  <a:lnTo>
                    <a:pt x="359" y="130"/>
                  </a:lnTo>
                  <a:lnTo>
                    <a:pt x="360" y="127"/>
                  </a:lnTo>
                  <a:lnTo>
                    <a:pt x="361" y="124"/>
                  </a:lnTo>
                  <a:lnTo>
                    <a:pt x="361" y="120"/>
                  </a:lnTo>
                  <a:lnTo>
                    <a:pt x="362" y="117"/>
                  </a:lnTo>
                  <a:lnTo>
                    <a:pt x="363" y="114"/>
                  </a:lnTo>
                  <a:lnTo>
                    <a:pt x="364" y="111"/>
                  </a:lnTo>
                  <a:lnTo>
                    <a:pt x="364" y="109"/>
                  </a:lnTo>
                  <a:lnTo>
                    <a:pt x="365" y="107"/>
                  </a:lnTo>
                  <a:lnTo>
                    <a:pt x="366" y="105"/>
                  </a:lnTo>
                  <a:lnTo>
                    <a:pt x="366" y="103"/>
                  </a:lnTo>
                  <a:lnTo>
                    <a:pt x="367" y="101"/>
                  </a:lnTo>
                  <a:lnTo>
                    <a:pt x="369" y="100"/>
                  </a:lnTo>
                  <a:lnTo>
                    <a:pt x="371" y="99"/>
                  </a:lnTo>
                  <a:lnTo>
                    <a:pt x="375" y="99"/>
                  </a:lnTo>
                  <a:lnTo>
                    <a:pt x="377" y="99"/>
                  </a:lnTo>
                  <a:lnTo>
                    <a:pt x="379" y="100"/>
                  </a:lnTo>
                  <a:lnTo>
                    <a:pt x="381" y="100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8" y="103"/>
                  </a:lnTo>
                  <a:lnTo>
                    <a:pt x="390" y="104"/>
                  </a:lnTo>
                  <a:lnTo>
                    <a:pt x="393" y="105"/>
                  </a:lnTo>
                  <a:lnTo>
                    <a:pt x="395" y="106"/>
                  </a:lnTo>
                  <a:lnTo>
                    <a:pt x="398" y="108"/>
                  </a:lnTo>
                  <a:lnTo>
                    <a:pt x="400" y="109"/>
                  </a:lnTo>
                  <a:lnTo>
                    <a:pt x="402" y="110"/>
                  </a:lnTo>
                  <a:lnTo>
                    <a:pt x="404" y="111"/>
                  </a:lnTo>
                  <a:lnTo>
                    <a:pt x="405" y="112"/>
                  </a:lnTo>
                  <a:lnTo>
                    <a:pt x="406" y="112"/>
                  </a:lnTo>
                  <a:lnTo>
                    <a:pt x="408" y="113"/>
                  </a:lnTo>
                  <a:lnTo>
                    <a:pt x="409" y="114"/>
                  </a:lnTo>
                  <a:lnTo>
                    <a:pt x="410" y="114"/>
                  </a:lnTo>
                  <a:lnTo>
                    <a:pt x="412" y="116"/>
                  </a:lnTo>
                  <a:lnTo>
                    <a:pt x="415" y="117"/>
                  </a:lnTo>
                  <a:lnTo>
                    <a:pt x="418" y="119"/>
                  </a:lnTo>
                  <a:lnTo>
                    <a:pt x="420" y="121"/>
                  </a:lnTo>
                  <a:lnTo>
                    <a:pt x="423" y="123"/>
                  </a:lnTo>
                  <a:lnTo>
                    <a:pt x="426" y="125"/>
                  </a:lnTo>
                  <a:lnTo>
                    <a:pt x="429" y="127"/>
                  </a:lnTo>
                  <a:lnTo>
                    <a:pt x="431" y="129"/>
                  </a:lnTo>
                  <a:lnTo>
                    <a:pt x="434" y="130"/>
                  </a:lnTo>
                  <a:lnTo>
                    <a:pt x="435" y="132"/>
                  </a:lnTo>
                  <a:lnTo>
                    <a:pt x="437" y="134"/>
                  </a:lnTo>
                  <a:lnTo>
                    <a:pt x="439" y="134"/>
                  </a:lnTo>
                  <a:lnTo>
                    <a:pt x="443" y="137"/>
                  </a:lnTo>
                  <a:lnTo>
                    <a:pt x="444" y="138"/>
                  </a:lnTo>
                  <a:lnTo>
                    <a:pt x="446" y="140"/>
                  </a:lnTo>
                  <a:lnTo>
                    <a:pt x="449" y="142"/>
                  </a:lnTo>
                  <a:lnTo>
                    <a:pt x="452" y="144"/>
                  </a:lnTo>
                  <a:lnTo>
                    <a:pt x="454" y="146"/>
                  </a:lnTo>
                  <a:lnTo>
                    <a:pt x="456" y="147"/>
                  </a:lnTo>
                  <a:lnTo>
                    <a:pt x="457" y="147"/>
                  </a:lnTo>
                  <a:lnTo>
                    <a:pt x="458" y="149"/>
                  </a:lnTo>
                  <a:lnTo>
                    <a:pt x="461" y="151"/>
                  </a:lnTo>
                  <a:lnTo>
                    <a:pt x="464" y="152"/>
                  </a:lnTo>
                  <a:lnTo>
                    <a:pt x="466" y="154"/>
                  </a:lnTo>
                  <a:lnTo>
                    <a:pt x="469" y="155"/>
                  </a:lnTo>
                  <a:lnTo>
                    <a:pt x="472" y="157"/>
                  </a:lnTo>
                  <a:lnTo>
                    <a:pt x="474" y="159"/>
                  </a:lnTo>
                  <a:lnTo>
                    <a:pt x="476" y="161"/>
                  </a:lnTo>
                  <a:lnTo>
                    <a:pt x="477" y="163"/>
                  </a:lnTo>
                  <a:lnTo>
                    <a:pt x="479" y="164"/>
                  </a:lnTo>
                  <a:lnTo>
                    <a:pt x="480" y="165"/>
                  </a:lnTo>
                  <a:lnTo>
                    <a:pt x="481" y="165"/>
                  </a:lnTo>
                  <a:lnTo>
                    <a:pt x="483" y="166"/>
                  </a:lnTo>
                  <a:lnTo>
                    <a:pt x="484" y="167"/>
                  </a:lnTo>
                  <a:lnTo>
                    <a:pt x="485" y="169"/>
                  </a:lnTo>
                  <a:lnTo>
                    <a:pt x="486" y="170"/>
                  </a:lnTo>
                  <a:lnTo>
                    <a:pt x="488" y="172"/>
                  </a:lnTo>
                  <a:lnTo>
                    <a:pt x="491" y="174"/>
                  </a:lnTo>
                  <a:lnTo>
                    <a:pt x="491" y="175"/>
                  </a:lnTo>
                  <a:lnTo>
                    <a:pt x="493" y="177"/>
                  </a:lnTo>
                  <a:lnTo>
                    <a:pt x="495" y="179"/>
                  </a:lnTo>
                  <a:lnTo>
                    <a:pt x="497" y="180"/>
                  </a:lnTo>
                  <a:lnTo>
                    <a:pt x="499" y="182"/>
                  </a:lnTo>
                  <a:lnTo>
                    <a:pt x="501" y="185"/>
                  </a:lnTo>
                  <a:lnTo>
                    <a:pt x="503" y="187"/>
                  </a:lnTo>
                  <a:lnTo>
                    <a:pt x="505" y="189"/>
                  </a:lnTo>
                  <a:lnTo>
                    <a:pt x="507" y="190"/>
                  </a:lnTo>
                  <a:lnTo>
                    <a:pt x="509" y="191"/>
                  </a:lnTo>
                  <a:lnTo>
                    <a:pt x="510" y="192"/>
                  </a:lnTo>
                  <a:lnTo>
                    <a:pt x="512" y="195"/>
                  </a:lnTo>
                  <a:lnTo>
                    <a:pt x="516" y="197"/>
                  </a:lnTo>
                  <a:lnTo>
                    <a:pt x="518" y="199"/>
                  </a:lnTo>
                  <a:lnTo>
                    <a:pt x="520" y="201"/>
                  </a:lnTo>
                  <a:lnTo>
                    <a:pt x="522" y="202"/>
                  </a:lnTo>
                  <a:lnTo>
                    <a:pt x="524" y="203"/>
                  </a:lnTo>
                  <a:lnTo>
                    <a:pt x="526" y="205"/>
                  </a:lnTo>
                  <a:lnTo>
                    <a:pt x="528" y="206"/>
                  </a:lnTo>
                  <a:lnTo>
                    <a:pt x="530" y="208"/>
                  </a:lnTo>
                  <a:lnTo>
                    <a:pt x="532" y="210"/>
                  </a:lnTo>
                  <a:lnTo>
                    <a:pt x="535" y="211"/>
                  </a:lnTo>
                  <a:lnTo>
                    <a:pt x="538" y="213"/>
                  </a:lnTo>
                  <a:lnTo>
                    <a:pt x="541" y="215"/>
                  </a:lnTo>
                  <a:lnTo>
                    <a:pt x="544" y="216"/>
                  </a:lnTo>
                  <a:lnTo>
                    <a:pt x="549" y="219"/>
                  </a:lnTo>
                  <a:lnTo>
                    <a:pt x="554" y="222"/>
                  </a:lnTo>
                  <a:lnTo>
                    <a:pt x="557" y="224"/>
                  </a:lnTo>
                  <a:lnTo>
                    <a:pt x="560" y="225"/>
                  </a:lnTo>
                  <a:lnTo>
                    <a:pt x="563" y="227"/>
                  </a:lnTo>
                  <a:lnTo>
                    <a:pt x="566" y="228"/>
                  </a:lnTo>
                  <a:lnTo>
                    <a:pt x="568" y="229"/>
                  </a:lnTo>
                  <a:lnTo>
                    <a:pt x="571" y="231"/>
                  </a:lnTo>
                  <a:lnTo>
                    <a:pt x="574" y="232"/>
                  </a:lnTo>
                  <a:lnTo>
                    <a:pt x="576" y="234"/>
                  </a:lnTo>
                  <a:lnTo>
                    <a:pt x="579" y="235"/>
                  </a:lnTo>
                  <a:lnTo>
                    <a:pt x="582" y="236"/>
                  </a:lnTo>
                  <a:lnTo>
                    <a:pt x="583" y="237"/>
                  </a:lnTo>
                  <a:lnTo>
                    <a:pt x="587" y="240"/>
                  </a:lnTo>
                  <a:lnTo>
                    <a:pt x="589" y="242"/>
                  </a:lnTo>
                  <a:lnTo>
                    <a:pt x="590" y="244"/>
                  </a:lnTo>
                  <a:lnTo>
                    <a:pt x="592" y="245"/>
                  </a:lnTo>
                  <a:lnTo>
                    <a:pt x="594" y="246"/>
                  </a:lnTo>
                  <a:lnTo>
                    <a:pt x="597" y="248"/>
                  </a:lnTo>
                  <a:lnTo>
                    <a:pt x="599" y="251"/>
                  </a:lnTo>
                  <a:lnTo>
                    <a:pt x="600" y="252"/>
                  </a:lnTo>
                  <a:lnTo>
                    <a:pt x="602" y="254"/>
                  </a:lnTo>
                  <a:lnTo>
                    <a:pt x="603" y="256"/>
                  </a:lnTo>
                  <a:lnTo>
                    <a:pt x="607" y="259"/>
                  </a:lnTo>
                  <a:lnTo>
                    <a:pt x="611" y="262"/>
                  </a:lnTo>
                  <a:lnTo>
                    <a:pt x="613" y="264"/>
                  </a:lnTo>
                  <a:lnTo>
                    <a:pt x="616" y="266"/>
                  </a:lnTo>
                  <a:lnTo>
                    <a:pt x="620" y="270"/>
                  </a:lnTo>
                  <a:lnTo>
                    <a:pt x="621" y="270"/>
                  </a:lnTo>
                  <a:lnTo>
                    <a:pt x="622" y="271"/>
                  </a:lnTo>
                  <a:lnTo>
                    <a:pt x="625" y="273"/>
                  </a:lnTo>
                  <a:lnTo>
                    <a:pt x="627" y="276"/>
                  </a:lnTo>
                  <a:lnTo>
                    <a:pt x="628" y="278"/>
                  </a:lnTo>
                  <a:lnTo>
                    <a:pt x="631" y="281"/>
                  </a:lnTo>
                  <a:lnTo>
                    <a:pt x="634" y="282"/>
                  </a:lnTo>
                  <a:lnTo>
                    <a:pt x="636" y="284"/>
                  </a:lnTo>
                  <a:lnTo>
                    <a:pt x="638" y="286"/>
                  </a:lnTo>
                  <a:lnTo>
                    <a:pt x="640" y="288"/>
                  </a:lnTo>
                  <a:lnTo>
                    <a:pt x="643" y="290"/>
                  </a:lnTo>
                  <a:lnTo>
                    <a:pt x="644" y="291"/>
                  </a:lnTo>
                  <a:lnTo>
                    <a:pt x="645" y="293"/>
                  </a:lnTo>
                  <a:lnTo>
                    <a:pt x="647" y="294"/>
                  </a:lnTo>
                  <a:lnTo>
                    <a:pt x="649" y="296"/>
                  </a:lnTo>
                  <a:lnTo>
                    <a:pt x="650" y="297"/>
                  </a:lnTo>
                  <a:lnTo>
                    <a:pt x="650" y="298"/>
                  </a:lnTo>
                  <a:lnTo>
                    <a:pt x="652" y="298"/>
                  </a:lnTo>
                  <a:lnTo>
                    <a:pt x="654" y="300"/>
                  </a:lnTo>
                  <a:lnTo>
                    <a:pt x="656" y="301"/>
                  </a:lnTo>
                  <a:lnTo>
                    <a:pt x="657" y="302"/>
                  </a:lnTo>
                  <a:lnTo>
                    <a:pt x="659" y="303"/>
                  </a:lnTo>
                  <a:lnTo>
                    <a:pt x="662" y="306"/>
                  </a:lnTo>
                  <a:lnTo>
                    <a:pt x="667" y="308"/>
                  </a:lnTo>
                  <a:lnTo>
                    <a:pt x="668" y="310"/>
                  </a:lnTo>
                  <a:lnTo>
                    <a:pt x="672" y="311"/>
                  </a:lnTo>
                  <a:lnTo>
                    <a:pt x="674" y="312"/>
                  </a:lnTo>
                  <a:lnTo>
                    <a:pt x="675" y="312"/>
                  </a:lnTo>
                  <a:lnTo>
                    <a:pt x="677" y="314"/>
                  </a:lnTo>
                  <a:lnTo>
                    <a:pt x="679" y="315"/>
                  </a:lnTo>
                  <a:lnTo>
                    <a:pt x="681" y="317"/>
                  </a:lnTo>
                  <a:lnTo>
                    <a:pt x="684" y="318"/>
                  </a:lnTo>
                  <a:lnTo>
                    <a:pt x="685" y="319"/>
                  </a:lnTo>
                  <a:lnTo>
                    <a:pt x="687" y="320"/>
                  </a:lnTo>
                  <a:lnTo>
                    <a:pt x="689" y="322"/>
                  </a:lnTo>
                  <a:lnTo>
                    <a:pt x="691" y="323"/>
                  </a:lnTo>
                  <a:lnTo>
                    <a:pt x="693" y="325"/>
                  </a:lnTo>
                  <a:lnTo>
                    <a:pt x="695" y="326"/>
                  </a:lnTo>
                  <a:lnTo>
                    <a:pt x="697" y="327"/>
                  </a:lnTo>
                  <a:lnTo>
                    <a:pt x="698" y="329"/>
                  </a:lnTo>
                  <a:lnTo>
                    <a:pt x="701" y="330"/>
                  </a:lnTo>
                  <a:lnTo>
                    <a:pt x="703" y="332"/>
                  </a:lnTo>
                  <a:lnTo>
                    <a:pt x="707" y="335"/>
                  </a:lnTo>
                  <a:lnTo>
                    <a:pt x="709" y="338"/>
                  </a:lnTo>
                  <a:lnTo>
                    <a:pt x="711" y="339"/>
                  </a:lnTo>
                  <a:lnTo>
                    <a:pt x="713" y="341"/>
                  </a:lnTo>
                  <a:lnTo>
                    <a:pt x="716" y="344"/>
                  </a:lnTo>
                  <a:lnTo>
                    <a:pt x="718" y="346"/>
                  </a:lnTo>
                  <a:lnTo>
                    <a:pt x="722" y="350"/>
                  </a:lnTo>
                  <a:lnTo>
                    <a:pt x="723" y="352"/>
                  </a:lnTo>
                  <a:lnTo>
                    <a:pt x="724" y="355"/>
                  </a:lnTo>
                  <a:lnTo>
                    <a:pt x="726" y="359"/>
                  </a:lnTo>
                  <a:lnTo>
                    <a:pt x="727" y="362"/>
                  </a:lnTo>
                  <a:lnTo>
                    <a:pt x="729" y="366"/>
                  </a:lnTo>
                  <a:lnTo>
                    <a:pt x="728" y="368"/>
                  </a:lnTo>
                  <a:lnTo>
                    <a:pt x="729" y="370"/>
                  </a:lnTo>
                  <a:lnTo>
                    <a:pt x="728" y="372"/>
                  </a:lnTo>
                  <a:lnTo>
                    <a:pt x="728" y="375"/>
                  </a:lnTo>
                  <a:lnTo>
                    <a:pt x="728" y="377"/>
                  </a:lnTo>
                  <a:lnTo>
                    <a:pt x="729" y="380"/>
                  </a:lnTo>
                  <a:lnTo>
                    <a:pt x="729" y="383"/>
                  </a:lnTo>
                  <a:lnTo>
                    <a:pt x="729" y="386"/>
                  </a:lnTo>
                  <a:lnTo>
                    <a:pt x="729" y="388"/>
                  </a:lnTo>
                  <a:lnTo>
                    <a:pt x="729" y="390"/>
                  </a:lnTo>
                  <a:lnTo>
                    <a:pt x="729" y="391"/>
                  </a:lnTo>
                  <a:lnTo>
                    <a:pt x="730" y="394"/>
                  </a:lnTo>
                  <a:lnTo>
                    <a:pt x="730" y="396"/>
                  </a:lnTo>
                  <a:lnTo>
                    <a:pt x="731" y="399"/>
                  </a:lnTo>
                  <a:lnTo>
                    <a:pt x="732" y="402"/>
                  </a:lnTo>
                  <a:lnTo>
                    <a:pt x="732" y="403"/>
                  </a:lnTo>
                  <a:lnTo>
                    <a:pt x="732" y="406"/>
                  </a:lnTo>
                  <a:lnTo>
                    <a:pt x="733" y="408"/>
                  </a:lnTo>
                  <a:lnTo>
                    <a:pt x="733" y="409"/>
                  </a:lnTo>
                  <a:lnTo>
                    <a:pt x="734" y="411"/>
                  </a:lnTo>
                  <a:lnTo>
                    <a:pt x="734" y="412"/>
                  </a:lnTo>
                  <a:lnTo>
                    <a:pt x="735" y="415"/>
                  </a:lnTo>
                  <a:lnTo>
                    <a:pt x="736" y="417"/>
                  </a:lnTo>
                  <a:lnTo>
                    <a:pt x="736" y="418"/>
                  </a:lnTo>
                  <a:lnTo>
                    <a:pt x="736" y="421"/>
                  </a:lnTo>
                  <a:lnTo>
                    <a:pt x="736" y="422"/>
                  </a:lnTo>
                  <a:lnTo>
                    <a:pt x="737" y="425"/>
                  </a:lnTo>
                  <a:lnTo>
                    <a:pt x="737" y="427"/>
                  </a:lnTo>
                  <a:lnTo>
                    <a:pt x="738" y="429"/>
                  </a:lnTo>
                  <a:lnTo>
                    <a:pt x="739" y="432"/>
                  </a:lnTo>
                  <a:lnTo>
                    <a:pt x="739" y="433"/>
                  </a:lnTo>
                  <a:lnTo>
                    <a:pt x="739" y="436"/>
                  </a:lnTo>
                  <a:lnTo>
                    <a:pt x="739" y="439"/>
                  </a:lnTo>
                  <a:lnTo>
                    <a:pt x="739" y="442"/>
                  </a:lnTo>
                  <a:lnTo>
                    <a:pt x="739" y="444"/>
                  </a:lnTo>
                  <a:lnTo>
                    <a:pt x="739" y="446"/>
                  </a:lnTo>
                  <a:lnTo>
                    <a:pt x="738" y="448"/>
                  </a:lnTo>
                  <a:lnTo>
                    <a:pt x="738" y="450"/>
                  </a:lnTo>
                  <a:lnTo>
                    <a:pt x="738" y="452"/>
                  </a:lnTo>
                  <a:lnTo>
                    <a:pt x="737" y="455"/>
                  </a:lnTo>
                  <a:lnTo>
                    <a:pt x="736" y="457"/>
                  </a:lnTo>
                  <a:lnTo>
                    <a:pt x="735" y="460"/>
                  </a:lnTo>
                  <a:lnTo>
                    <a:pt x="734" y="463"/>
                  </a:lnTo>
                  <a:lnTo>
                    <a:pt x="733" y="465"/>
                  </a:lnTo>
                  <a:lnTo>
                    <a:pt x="731" y="466"/>
                  </a:lnTo>
                  <a:lnTo>
                    <a:pt x="729" y="468"/>
                  </a:lnTo>
                  <a:lnTo>
                    <a:pt x="728" y="469"/>
                  </a:lnTo>
                  <a:lnTo>
                    <a:pt x="725" y="470"/>
                  </a:lnTo>
                  <a:lnTo>
                    <a:pt x="723" y="472"/>
                  </a:lnTo>
                  <a:lnTo>
                    <a:pt x="721" y="473"/>
                  </a:lnTo>
                  <a:lnTo>
                    <a:pt x="718" y="473"/>
                  </a:lnTo>
                  <a:lnTo>
                    <a:pt x="716" y="474"/>
                  </a:lnTo>
                  <a:lnTo>
                    <a:pt x="715" y="474"/>
                  </a:lnTo>
                  <a:lnTo>
                    <a:pt x="712" y="474"/>
                  </a:lnTo>
                  <a:lnTo>
                    <a:pt x="708" y="474"/>
                  </a:lnTo>
                  <a:lnTo>
                    <a:pt x="706" y="473"/>
                  </a:lnTo>
                  <a:lnTo>
                    <a:pt x="703" y="472"/>
                  </a:lnTo>
                  <a:lnTo>
                    <a:pt x="702" y="472"/>
                  </a:lnTo>
                  <a:lnTo>
                    <a:pt x="698" y="471"/>
                  </a:lnTo>
                  <a:lnTo>
                    <a:pt x="695" y="471"/>
                  </a:lnTo>
                  <a:lnTo>
                    <a:pt x="693" y="471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69"/>
                  </a:lnTo>
                  <a:lnTo>
                    <a:pt x="683" y="469"/>
                  </a:lnTo>
                  <a:lnTo>
                    <a:pt x="679" y="469"/>
                  </a:lnTo>
                  <a:lnTo>
                    <a:pt x="678" y="469"/>
                  </a:lnTo>
                  <a:lnTo>
                    <a:pt x="675" y="469"/>
                  </a:lnTo>
                  <a:lnTo>
                    <a:pt x="674" y="469"/>
                  </a:lnTo>
                  <a:lnTo>
                    <a:pt x="671" y="470"/>
                  </a:lnTo>
                  <a:lnTo>
                    <a:pt x="669" y="470"/>
                  </a:lnTo>
                  <a:lnTo>
                    <a:pt x="668" y="470"/>
                  </a:lnTo>
                  <a:lnTo>
                    <a:pt x="666" y="471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0" y="471"/>
                  </a:lnTo>
                  <a:lnTo>
                    <a:pt x="659" y="472"/>
                  </a:lnTo>
                  <a:lnTo>
                    <a:pt x="657" y="472"/>
                  </a:lnTo>
                  <a:lnTo>
                    <a:pt x="655" y="472"/>
                  </a:lnTo>
                  <a:lnTo>
                    <a:pt x="652" y="472"/>
                  </a:lnTo>
                  <a:lnTo>
                    <a:pt x="651" y="472"/>
                  </a:lnTo>
                  <a:lnTo>
                    <a:pt x="649" y="473"/>
                  </a:lnTo>
                  <a:lnTo>
                    <a:pt x="646" y="473"/>
                  </a:lnTo>
                  <a:lnTo>
                    <a:pt x="644" y="473"/>
                  </a:lnTo>
                  <a:lnTo>
                    <a:pt x="642" y="473"/>
                  </a:lnTo>
                  <a:lnTo>
                    <a:pt x="639" y="472"/>
                  </a:lnTo>
                  <a:lnTo>
                    <a:pt x="637" y="472"/>
                  </a:lnTo>
                  <a:lnTo>
                    <a:pt x="636" y="472"/>
                  </a:lnTo>
                  <a:lnTo>
                    <a:pt x="632" y="472"/>
                  </a:lnTo>
                  <a:lnTo>
                    <a:pt x="630" y="472"/>
                  </a:lnTo>
                  <a:lnTo>
                    <a:pt x="628" y="471"/>
                  </a:lnTo>
                  <a:lnTo>
                    <a:pt x="627" y="471"/>
                  </a:lnTo>
                  <a:lnTo>
                    <a:pt x="622" y="469"/>
                  </a:lnTo>
                  <a:lnTo>
                    <a:pt x="621" y="469"/>
                  </a:lnTo>
                  <a:lnTo>
                    <a:pt x="618" y="468"/>
                  </a:lnTo>
                  <a:lnTo>
                    <a:pt x="615" y="467"/>
                  </a:lnTo>
                  <a:lnTo>
                    <a:pt x="614" y="466"/>
                  </a:lnTo>
                  <a:lnTo>
                    <a:pt x="612" y="465"/>
                  </a:lnTo>
                  <a:lnTo>
                    <a:pt x="609" y="465"/>
                  </a:lnTo>
                  <a:lnTo>
                    <a:pt x="607" y="464"/>
                  </a:lnTo>
                  <a:lnTo>
                    <a:pt x="604" y="463"/>
                  </a:lnTo>
                  <a:lnTo>
                    <a:pt x="603" y="462"/>
                  </a:lnTo>
                  <a:lnTo>
                    <a:pt x="602" y="462"/>
                  </a:lnTo>
                  <a:lnTo>
                    <a:pt x="600" y="461"/>
                  </a:lnTo>
                  <a:lnTo>
                    <a:pt x="599" y="460"/>
                  </a:lnTo>
                  <a:lnTo>
                    <a:pt x="597" y="459"/>
                  </a:lnTo>
                  <a:lnTo>
                    <a:pt x="596" y="458"/>
                  </a:lnTo>
                  <a:lnTo>
                    <a:pt x="594" y="457"/>
                  </a:lnTo>
                  <a:lnTo>
                    <a:pt x="593" y="456"/>
                  </a:lnTo>
                  <a:lnTo>
                    <a:pt x="591" y="454"/>
                  </a:lnTo>
                  <a:lnTo>
                    <a:pt x="588" y="453"/>
                  </a:lnTo>
                  <a:lnTo>
                    <a:pt x="584" y="451"/>
                  </a:lnTo>
                  <a:lnTo>
                    <a:pt x="583" y="450"/>
                  </a:lnTo>
                  <a:lnTo>
                    <a:pt x="581" y="450"/>
                  </a:lnTo>
                  <a:lnTo>
                    <a:pt x="580" y="451"/>
                  </a:lnTo>
                  <a:lnTo>
                    <a:pt x="577" y="452"/>
                  </a:lnTo>
                  <a:lnTo>
                    <a:pt x="578" y="454"/>
                  </a:lnTo>
                  <a:lnTo>
                    <a:pt x="578" y="456"/>
                  </a:lnTo>
                  <a:lnTo>
                    <a:pt x="579" y="458"/>
                  </a:lnTo>
                  <a:lnTo>
                    <a:pt x="580" y="460"/>
                  </a:lnTo>
                  <a:lnTo>
                    <a:pt x="581" y="462"/>
                  </a:lnTo>
                  <a:lnTo>
                    <a:pt x="582" y="464"/>
                  </a:lnTo>
                  <a:lnTo>
                    <a:pt x="583" y="466"/>
                  </a:lnTo>
                  <a:lnTo>
                    <a:pt x="584" y="467"/>
                  </a:lnTo>
                  <a:lnTo>
                    <a:pt x="586" y="468"/>
                  </a:lnTo>
                  <a:lnTo>
                    <a:pt x="587" y="470"/>
                  </a:lnTo>
                  <a:lnTo>
                    <a:pt x="589" y="471"/>
                  </a:lnTo>
                  <a:lnTo>
                    <a:pt x="590" y="472"/>
                  </a:lnTo>
                  <a:lnTo>
                    <a:pt x="591" y="474"/>
                  </a:lnTo>
                  <a:lnTo>
                    <a:pt x="594" y="474"/>
                  </a:lnTo>
                  <a:lnTo>
                    <a:pt x="596" y="474"/>
                  </a:lnTo>
                  <a:lnTo>
                    <a:pt x="598" y="474"/>
                  </a:lnTo>
                  <a:lnTo>
                    <a:pt x="601" y="474"/>
                  </a:lnTo>
                  <a:lnTo>
                    <a:pt x="603" y="475"/>
                  </a:lnTo>
                  <a:lnTo>
                    <a:pt x="606" y="475"/>
                  </a:lnTo>
                  <a:lnTo>
                    <a:pt x="610" y="475"/>
                  </a:lnTo>
                  <a:lnTo>
                    <a:pt x="612" y="476"/>
                  </a:lnTo>
                  <a:lnTo>
                    <a:pt x="615" y="476"/>
                  </a:lnTo>
                  <a:lnTo>
                    <a:pt x="617" y="478"/>
                  </a:lnTo>
                  <a:lnTo>
                    <a:pt x="620" y="478"/>
                  </a:lnTo>
                  <a:lnTo>
                    <a:pt x="621" y="478"/>
                  </a:lnTo>
                  <a:lnTo>
                    <a:pt x="624" y="479"/>
                  </a:lnTo>
                  <a:lnTo>
                    <a:pt x="626" y="480"/>
                  </a:lnTo>
                  <a:lnTo>
                    <a:pt x="628" y="480"/>
                  </a:lnTo>
                  <a:lnTo>
                    <a:pt x="630" y="480"/>
                  </a:lnTo>
                  <a:lnTo>
                    <a:pt x="631" y="480"/>
                  </a:lnTo>
                  <a:lnTo>
                    <a:pt x="633" y="480"/>
                  </a:lnTo>
                  <a:lnTo>
                    <a:pt x="635" y="480"/>
                  </a:lnTo>
                  <a:lnTo>
                    <a:pt x="638" y="480"/>
                  </a:lnTo>
                  <a:lnTo>
                    <a:pt x="641" y="480"/>
                  </a:lnTo>
                  <a:lnTo>
                    <a:pt x="643" y="480"/>
                  </a:lnTo>
                  <a:lnTo>
                    <a:pt x="645" y="480"/>
                  </a:lnTo>
                  <a:lnTo>
                    <a:pt x="647" y="480"/>
                  </a:lnTo>
                  <a:lnTo>
                    <a:pt x="650" y="479"/>
                  </a:lnTo>
                  <a:lnTo>
                    <a:pt x="652" y="479"/>
                  </a:lnTo>
                  <a:lnTo>
                    <a:pt x="656" y="479"/>
                  </a:lnTo>
                  <a:lnTo>
                    <a:pt x="658" y="479"/>
                  </a:lnTo>
                  <a:lnTo>
                    <a:pt x="662" y="479"/>
                  </a:lnTo>
                  <a:lnTo>
                    <a:pt x="665" y="479"/>
                  </a:lnTo>
                  <a:lnTo>
                    <a:pt x="667" y="479"/>
                  </a:lnTo>
                  <a:lnTo>
                    <a:pt x="669" y="479"/>
                  </a:lnTo>
                  <a:lnTo>
                    <a:pt x="670" y="479"/>
                  </a:lnTo>
                  <a:lnTo>
                    <a:pt x="673" y="479"/>
                  </a:lnTo>
                  <a:lnTo>
                    <a:pt x="676" y="479"/>
                  </a:lnTo>
                  <a:lnTo>
                    <a:pt x="679" y="479"/>
                  </a:lnTo>
                  <a:lnTo>
                    <a:pt x="680" y="478"/>
                  </a:lnTo>
                  <a:lnTo>
                    <a:pt x="682" y="478"/>
                  </a:lnTo>
                  <a:lnTo>
                    <a:pt x="685" y="478"/>
                  </a:lnTo>
                  <a:lnTo>
                    <a:pt x="689" y="478"/>
                  </a:lnTo>
                  <a:lnTo>
                    <a:pt x="690" y="478"/>
                  </a:lnTo>
                  <a:lnTo>
                    <a:pt x="691" y="479"/>
                  </a:lnTo>
                  <a:lnTo>
                    <a:pt x="694" y="480"/>
                  </a:lnTo>
                  <a:lnTo>
                    <a:pt x="696" y="480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701" y="480"/>
                  </a:lnTo>
                  <a:lnTo>
                    <a:pt x="705" y="481"/>
                  </a:lnTo>
                  <a:lnTo>
                    <a:pt x="707" y="481"/>
                  </a:lnTo>
                  <a:lnTo>
                    <a:pt x="709" y="482"/>
                  </a:lnTo>
                  <a:lnTo>
                    <a:pt x="712" y="482"/>
                  </a:lnTo>
                  <a:lnTo>
                    <a:pt x="715" y="482"/>
                  </a:lnTo>
                  <a:lnTo>
                    <a:pt x="717" y="482"/>
                  </a:lnTo>
                  <a:lnTo>
                    <a:pt x="720" y="482"/>
                  </a:lnTo>
                  <a:lnTo>
                    <a:pt x="723" y="482"/>
                  </a:lnTo>
                  <a:lnTo>
                    <a:pt x="726" y="482"/>
                  </a:lnTo>
                  <a:lnTo>
                    <a:pt x="729" y="481"/>
                  </a:lnTo>
                  <a:lnTo>
                    <a:pt x="733" y="481"/>
                  </a:lnTo>
                  <a:lnTo>
                    <a:pt x="735" y="480"/>
                  </a:lnTo>
                  <a:lnTo>
                    <a:pt x="737" y="478"/>
                  </a:lnTo>
                  <a:lnTo>
                    <a:pt x="739" y="478"/>
                  </a:lnTo>
                  <a:lnTo>
                    <a:pt x="740" y="477"/>
                  </a:lnTo>
                  <a:lnTo>
                    <a:pt x="741" y="476"/>
                  </a:lnTo>
                  <a:lnTo>
                    <a:pt x="743" y="474"/>
                  </a:lnTo>
                  <a:lnTo>
                    <a:pt x="744" y="471"/>
                  </a:lnTo>
                  <a:lnTo>
                    <a:pt x="744" y="469"/>
                  </a:lnTo>
                  <a:lnTo>
                    <a:pt x="745" y="468"/>
                  </a:lnTo>
                  <a:lnTo>
                    <a:pt x="746" y="466"/>
                  </a:lnTo>
                  <a:lnTo>
                    <a:pt x="746" y="464"/>
                  </a:lnTo>
                  <a:lnTo>
                    <a:pt x="746" y="462"/>
                  </a:lnTo>
                  <a:lnTo>
                    <a:pt x="747" y="459"/>
                  </a:lnTo>
                  <a:lnTo>
                    <a:pt x="747" y="456"/>
                  </a:lnTo>
                  <a:lnTo>
                    <a:pt x="747" y="454"/>
                  </a:lnTo>
                  <a:lnTo>
                    <a:pt x="747" y="453"/>
                  </a:lnTo>
                  <a:lnTo>
                    <a:pt x="747" y="452"/>
                  </a:lnTo>
                  <a:lnTo>
                    <a:pt x="747" y="450"/>
                  </a:lnTo>
                  <a:lnTo>
                    <a:pt x="747" y="449"/>
                  </a:lnTo>
                  <a:lnTo>
                    <a:pt x="747" y="448"/>
                  </a:lnTo>
                  <a:lnTo>
                    <a:pt x="748" y="447"/>
                  </a:lnTo>
                  <a:lnTo>
                    <a:pt x="748" y="445"/>
                  </a:lnTo>
                  <a:lnTo>
                    <a:pt x="748" y="444"/>
                  </a:lnTo>
                  <a:lnTo>
                    <a:pt x="748" y="442"/>
                  </a:lnTo>
                  <a:lnTo>
                    <a:pt x="748" y="439"/>
                  </a:lnTo>
                  <a:lnTo>
                    <a:pt x="748" y="436"/>
                  </a:lnTo>
                  <a:lnTo>
                    <a:pt x="748" y="434"/>
                  </a:lnTo>
                  <a:lnTo>
                    <a:pt x="748" y="431"/>
                  </a:lnTo>
                  <a:lnTo>
                    <a:pt x="748" y="428"/>
                  </a:lnTo>
                  <a:lnTo>
                    <a:pt x="748" y="426"/>
                  </a:lnTo>
                  <a:lnTo>
                    <a:pt x="747" y="423"/>
                  </a:lnTo>
                  <a:lnTo>
                    <a:pt x="747" y="421"/>
                  </a:lnTo>
                  <a:lnTo>
                    <a:pt x="747" y="419"/>
                  </a:lnTo>
                  <a:lnTo>
                    <a:pt x="747" y="416"/>
                  </a:lnTo>
                  <a:lnTo>
                    <a:pt x="747" y="415"/>
                  </a:lnTo>
                  <a:lnTo>
                    <a:pt x="746" y="412"/>
                  </a:lnTo>
                  <a:lnTo>
                    <a:pt x="745" y="410"/>
                  </a:lnTo>
                  <a:lnTo>
                    <a:pt x="745" y="409"/>
                  </a:lnTo>
                  <a:lnTo>
                    <a:pt x="745" y="407"/>
                  </a:lnTo>
                  <a:lnTo>
                    <a:pt x="744" y="405"/>
                  </a:lnTo>
                  <a:lnTo>
                    <a:pt x="744" y="403"/>
                  </a:lnTo>
                  <a:lnTo>
                    <a:pt x="744" y="402"/>
                  </a:lnTo>
                  <a:lnTo>
                    <a:pt x="743" y="401"/>
                  </a:lnTo>
                  <a:lnTo>
                    <a:pt x="743" y="399"/>
                  </a:lnTo>
                  <a:lnTo>
                    <a:pt x="742" y="397"/>
                  </a:lnTo>
                  <a:lnTo>
                    <a:pt x="742" y="396"/>
                  </a:lnTo>
                  <a:lnTo>
                    <a:pt x="741" y="394"/>
                  </a:lnTo>
                  <a:lnTo>
                    <a:pt x="741" y="393"/>
                  </a:lnTo>
                  <a:lnTo>
                    <a:pt x="740" y="391"/>
                  </a:lnTo>
                  <a:lnTo>
                    <a:pt x="739" y="390"/>
                  </a:lnTo>
                  <a:lnTo>
                    <a:pt x="739" y="389"/>
                  </a:lnTo>
                  <a:lnTo>
                    <a:pt x="739" y="387"/>
                  </a:lnTo>
                  <a:lnTo>
                    <a:pt x="738" y="386"/>
                  </a:lnTo>
                  <a:lnTo>
                    <a:pt x="738" y="384"/>
                  </a:lnTo>
                  <a:lnTo>
                    <a:pt x="737" y="383"/>
                  </a:lnTo>
                  <a:lnTo>
                    <a:pt x="737" y="381"/>
                  </a:lnTo>
                  <a:lnTo>
                    <a:pt x="737" y="380"/>
                  </a:lnTo>
                  <a:lnTo>
                    <a:pt x="737" y="378"/>
                  </a:lnTo>
                  <a:lnTo>
                    <a:pt x="736" y="377"/>
                  </a:lnTo>
                  <a:lnTo>
                    <a:pt x="736" y="375"/>
                  </a:lnTo>
                  <a:lnTo>
                    <a:pt x="736" y="374"/>
                  </a:lnTo>
                  <a:lnTo>
                    <a:pt x="735" y="372"/>
                  </a:lnTo>
                  <a:lnTo>
                    <a:pt x="735" y="370"/>
                  </a:lnTo>
                  <a:lnTo>
                    <a:pt x="735" y="369"/>
                  </a:lnTo>
                  <a:lnTo>
                    <a:pt x="735" y="367"/>
                  </a:lnTo>
                  <a:lnTo>
                    <a:pt x="734" y="367"/>
                  </a:lnTo>
                  <a:lnTo>
                    <a:pt x="734" y="365"/>
                  </a:lnTo>
                  <a:lnTo>
                    <a:pt x="733" y="363"/>
                  </a:lnTo>
                  <a:lnTo>
                    <a:pt x="733" y="361"/>
                  </a:lnTo>
                  <a:lnTo>
                    <a:pt x="733" y="360"/>
                  </a:lnTo>
                  <a:lnTo>
                    <a:pt x="732" y="358"/>
                  </a:lnTo>
                  <a:lnTo>
                    <a:pt x="731" y="356"/>
                  </a:lnTo>
                  <a:lnTo>
                    <a:pt x="731" y="355"/>
                  </a:lnTo>
                  <a:lnTo>
                    <a:pt x="731" y="354"/>
                  </a:lnTo>
                  <a:lnTo>
                    <a:pt x="731" y="353"/>
                  </a:lnTo>
                  <a:lnTo>
                    <a:pt x="733" y="352"/>
                  </a:lnTo>
                  <a:lnTo>
                    <a:pt x="733" y="350"/>
                  </a:lnTo>
                  <a:lnTo>
                    <a:pt x="734" y="349"/>
                  </a:lnTo>
                  <a:lnTo>
                    <a:pt x="734" y="348"/>
                  </a:lnTo>
                  <a:lnTo>
                    <a:pt x="735" y="347"/>
                  </a:lnTo>
                  <a:lnTo>
                    <a:pt x="736" y="346"/>
                  </a:lnTo>
                  <a:lnTo>
                    <a:pt x="737" y="345"/>
                  </a:lnTo>
                  <a:lnTo>
                    <a:pt x="739" y="345"/>
                  </a:lnTo>
                  <a:lnTo>
                    <a:pt x="740" y="345"/>
                  </a:lnTo>
                  <a:lnTo>
                    <a:pt x="741" y="344"/>
                  </a:lnTo>
                  <a:lnTo>
                    <a:pt x="742" y="344"/>
                  </a:lnTo>
                  <a:lnTo>
                    <a:pt x="743" y="344"/>
                  </a:lnTo>
                  <a:lnTo>
                    <a:pt x="745" y="344"/>
                  </a:lnTo>
                  <a:lnTo>
                    <a:pt x="747" y="344"/>
                  </a:lnTo>
                  <a:lnTo>
                    <a:pt x="749" y="344"/>
                  </a:lnTo>
                  <a:lnTo>
                    <a:pt x="751" y="344"/>
                  </a:lnTo>
                  <a:lnTo>
                    <a:pt x="753" y="345"/>
                  </a:lnTo>
                  <a:lnTo>
                    <a:pt x="754" y="345"/>
                  </a:lnTo>
                  <a:lnTo>
                    <a:pt x="756" y="346"/>
                  </a:lnTo>
                  <a:lnTo>
                    <a:pt x="757" y="346"/>
                  </a:lnTo>
                  <a:lnTo>
                    <a:pt x="759" y="347"/>
                  </a:lnTo>
                  <a:lnTo>
                    <a:pt x="761" y="348"/>
                  </a:lnTo>
                  <a:lnTo>
                    <a:pt x="762" y="348"/>
                  </a:lnTo>
                  <a:lnTo>
                    <a:pt x="764" y="349"/>
                  </a:lnTo>
                  <a:lnTo>
                    <a:pt x="765" y="349"/>
                  </a:lnTo>
                  <a:lnTo>
                    <a:pt x="767" y="350"/>
                  </a:lnTo>
                  <a:lnTo>
                    <a:pt x="769" y="351"/>
                  </a:lnTo>
                  <a:lnTo>
                    <a:pt x="770" y="352"/>
                  </a:lnTo>
                  <a:lnTo>
                    <a:pt x="772" y="353"/>
                  </a:lnTo>
                  <a:lnTo>
                    <a:pt x="773" y="353"/>
                  </a:lnTo>
                  <a:lnTo>
                    <a:pt x="775" y="354"/>
                  </a:lnTo>
                  <a:lnTo>
                    <a:pt x="777" y="355"/>
                  </a:lnTo>
                  <a:lnTo>
                    <a:pt x="778" y="356"/>
                  </a:lnTo>
                  <a:lnTo>
                    <a:pt x="779" y="357"/>
                  </a:lnTo>
                  <a:lnTo>
                    <a:pt x="780" y="358"/>
                  </a:lnTo>
                  <a:lnTo>
                    <a:pt x="781" y="358"/>
                  </a:lnTo>
                  <a:lnTo>
                    <a:pt x="783" y="359"/>
                  </a:lnTo>
                  <a:lnTo>
                    <a:pt x="784" y="360"/>
                  </a:lnTo>
                  <a:lnTo>
                    <a:pt x="785" y="361"/>
                  </a:lnTo>
                  <a:lnTo>
                    <a:pt x="786" y="362"/>
                  </a:lnTo>
                  <a:lnTo>
                    <a:pt x="787" y="362"/>
                  </a:lnTo>
                  <a:lnTo>
                    <a:pt x="789" y="364"/>
                  </a:lnTo>
                  <a:lnTo>
                    <a:pt x="791" y="365"/>
                  </a:lnTo>
                  <a:lnTo>
                    <a:pt x="792" y="366"/>
                  </a:lnTo>
                  <a:lnTo>
                    <a:pt x="793" y="366"/>
                  </a:lnTo>
                  <a:lnTo>
                    <a:pt x="794" y="367"/>
                  </a:lnTo>
                  <a:lnTo>
                    <a:pt x="795" y="368"/>
                  </a:lnTo>
                  <a:lnTo>
                    <a:pt x="796" y="369"/>
                  </a:lnTo>
                  <a:lnTo>
                    <a:pt x="798" y="370"/>
                  </a:lnTo>
                  <a:lnTo>
                    <a:pt x="799" y="372"/>
                  </a:lnTo>
                  <a:lnTo>
                    <a:pt x="800" y="373"/>
                  </a:lnTo>
                  <a:lnTo>
                    <a:pt x="802" y="374"/>
                  </a:lnTo>
                  <a:lnTo>
                    <a:pt x="802" y="375"/>
                  </a:lnTo>
                  <a:lnTo>
                    <a:pt x="803" y="376"/>
                  </a:lnTo>
                  <a:lnTo>
                    <a:pt x="804" y="377"/>
                  </a:lnTo>
                  <a:lnTo>
                    <a:pt x="805" y="378"/>
                  </a:lnTo>
                  <a:lnTo>
                    <a:pt x="807" y="379"/>
                  </a:lnTo>
                  <a:lnTo>
                    <a:pt x="808" y="380"/>
                  </a:lnTo>
                  <a:lnTo>
                    <a:pt x="810" y="382"/>
                  </a:lnTo>
                  <a:lnTo>
                    <a:pt x="811" y="383"/>
                  </a:lnTo>
                  <a:lnTo>
                    <a:pt x="812" y="384"/>
                  </a:lnTo>
                  <a:lnTo>
                    <a:pt x="813" y="386"/>
                  </a:lnTo>
                  <a:lnTo>
                    <a:pt x="815" y="387"/>
                  </a:lnTo>
                  <a:lnTo>
                    <a:pt x="818" y="389"/>
                  </a:lnTo>
                  <a:lnTo>
                    <a:pt x="819" y="390"/>
                  </a:lnTo>
                  <a:lnTo>
                    <a:pt x="820" y="390"/>
                  </a:lnTo>
                  <a:lnTo>
                    <a:pt x="821" y="391"/>
                  </a:lnTo>
                  <a:lnTo>
                    <a:pt x="822" y="392"/>
                  </a:lnTo>
                  <a:lnTo>
                    <a:pt x="824" y="394"/>
                  </a:lnTo>
                  <a:lnTo>
                    <a:pt x="825" y="395"/>
                  </a:lnTo>
                  <a:lnTo>
                    <a:pt x="826" y="396"/>
                  </a:lnTo>
                  <a:lnTo>
                    <a:pt x="827" y="397"/>
                  </a:lnTo>
                  <a:lnTo>
                    <a:pt x="828" y="398"/>
                  </a:lnTo>
                  <a:lnTo>
                    <a:pt x="829" y="400"/>
                  </a:lnTo>
                  <a:lnTo>
                    <a:pt x="831" y="401"/>
                  </a:lnTo>
                  <a:lnTo>
                    <a:pt x="833" y="402"/>
                  </a:lnTo>
                  <a:lnTo>
                    <a:pt x="833" y="404"/>
                  </a:lnTo>
                  <a:lnTo>
                    <a:pt x="835" y="405"/>
                  </a:lnTo>
                  <a:lnTo>
                    <a:pt x="837" y="406"/>
                  </a:lnTo>
                  <a:lnTo>
                    <a:pt x="838" y="408"/>
                  </a:lnTo>
                  <a:lnTo>
                    <a:pt x="838" y="409"/>
                  </a:lnTo>
                  <a:lnTo>
                    <a:pt x="840" y="409"/>
                  </a:lnTo>
                  <a:lnTo>
                    <a:pt x="841" y="411"/>
                  </a:lnTo>
                  <a:lnTo>
                    <a:pt x="842" y="412"/>
                  </a:lnTo>
                  <a:lnTo>
                    <a:pt x="843" y="413"/>
                  </a:lnTo>
                  <a:lnTo>
                    <a:pt x="844" y="414"/>
                  </a:lnTo>
                  <a:lnTo>
                    <a:pt x="845" y="415"/>
                  </a:lnTo>
                  <a:lnTo>
                    <a:pt x="845" y="416"/>
                  </a:lnTo>
                  <a:lnTo>
                    <a:pt x="846" y="417"/>
                  </a:lnTo>
                  <a:lnTo>
                    <a:pt x="847" y="418"/>
                  </a:lnTo>
                  <a:lnTo>
                    <a:pt x="848" y="419"/>
                  </a:lnTo>
                  <a:lnTo>
                    <a:pt x="848" y="420"/>
                  </a:lnTo>
                  <a:lnTo>
                    <a:pt x="849" y="421"/>
                  </a:lnTo>
                  <a:lnTo>
                    <a:pt x="850" y="422"/>
                  </a:lnTo>
                  <a:lnTo>
                    <a:pt x="850" y="423"/>
                  </a:lnTo>
                  <a:lnTo>
                    <a:pt x="851" y="424"/>
                  </a:lnTo>
                  <a:lnTo>
                    <a:pt x="852" y="425"/>
                  </a:lnTo>
                  <a:lnTo>
                    <a:pt x="853" y="427"/>
                  </a:lnTo>
                  <a:lnTo>
                    <a:pt x="854" y="428"/>
                  </a:lnTo>
                  <a:lnTo>
                    <a:pt x="855" y="430"/>
                  </a:lnTo>
                  <a:lnTo>
                    <a:pt x="856" y="431"/>
                  </a:lnTo>
                  <a:lnTo>
                    <a:pt x="857" y="433"/>
                  </a:lnTo>
                  <a:lnTo>
                    <a:pt x="859" y="434"/>
                  </a:lnTo>
                  <a:lnTo>
                    <a:pt x="860" y="437"/>
                  </a:lnTo>
                  <a:lnTo>
                    <a:pt x="862" y="439"/>
                  </a:lnTo>
                  <a:lnTo>
                    <a:pt x="863" y="440"/>
                  </a:lnTo>
                  <a:lnTo>
                    <a:pt x="864" y="442"/>
                  </a:lnTo>
                  <a:lnTo>
                    <a:pt x="865" y="443"/>
                  </a:lnTo>
                  <a:lnTo>
                    <a:pt x="867" y="445"/>
                  </a:lnTo>
                  <a:lnTo>
                    <a:pt x="868" y="446"/>
                  </a:lnTo>
                  <a:lnTo>
                    <a:pt x="869" y="446"/>
                  </a:lnTo>
                  <a:lnTo>
                    <a:pt x="869" y="447"/>
                  </a:lnTo>
                  <a:lnTo>
                    <a:pt x="870" y="448"/>
                  </a:lnTo>
                  <a:lnTo>
                    <a:pt x="871" y="450"/>
                  </a:lnTo>
                  <a:lnTo>
                    <a:pt x="872" y="451"/>
                  </a:lnTo>
                  <a:lnTo>
                    <a:pt x="874" y="452"/>
                  </a:lnTo>
                  <a:lnTo>
                    <a:pt x="875" y="454"/>
                  </a:lnTo>
                  <a:lnTo>
                    <a:pt x="876" y="456"/>
                  </a:lnTo>
                  <a:lnTo>
                    <a:pt x="878" y="457"/>
                  </a:lnTo>
                  <a:lnTo>
                    <a:pt x="880" y="460"/>
                  </a:lnTo>
                  <a:lnTo>
                    <a:pt x="881" y="461"/>
                  </a:lnTo>
                  <a:lnTo>
                    <a:pt x="884" y="463"/>
                  </a:lnTo>
                  <a:lnTo>
                    <a:pt x="886" y="465"/>
                  </a:lnTo>
                  <a:lnTo>
                    <a:pt x="887" y="466"/>
                  </a:lnTo>
                  <a:lnTo>
                    <a:pt x="888" y="468"/>
                  </a:lnTo>
                  <a:lnTo>
                    <a:pt x="889" y="470"/>
                  </a:lnTo>
                  <a:lnTo>
                    <a:pt x="890" y="471"/>
                  </a:lnTo>
                  <a:lnTo>
                    <a:pt x="891" y="472"/>
                  </a:lnTo>
                  <a:lnTo>
                    <a:pt x="892" y="474"/>
                  </a:lnTo>
                  <a:lnTo>
                    <a:pt x="893" y="476"/>
                  </a:lnTo>
                  <a:lnTo>
                    <a:pt x="894" y="478"/>
                  </a:lnTo>
                  <a:lnTo>
                    <a:pt x="895" y="479"/>
                  </a:lnTo>
                  <a:lnTo>
                    <a:pt x="897" y="481"/>
                  </a:lnTo>
                  <a:lnTo>
                    <a:pt x="898" y="483"/>
                  </a:lnTo>
                  <a:lnTo>
                    <a:pt x="899" y="485"/>
                  </a:lnTo>
                  <a:lnTo>
                    <a:pt x="900" y="486"/>
                  </a:lnTo>
                  <a:lnTo>
                    <a:pt x="901" y="487"/>
                  </a:lnTo>
                  <a:lnTo>
                    <a:pt x="902" y="488"/>
                  </a:lnTo>
                  <a:lnTo>
                    <a:pt x="903" y="490"/>
                  </a:lnTo>
                  <a:lnTo>
                    <a:pt x="903" y="492"/>
                  </a:lnTo>
                  <a:lnTo>
                    <a:pt x="903" y="493"/>
                  </a:lnTo>
                  <a:lnTo>
                    <a:pt x="903" y="496"/>
                  </a:lnTo>
                  <a:lnTo>
                    <a:pt x="902" y="498"/>
                  </a:lnTo>
                  <a:lnTo>
                    <a:pt x="899" y="498"/>
                  </a:lnTo>
                  <a:lnTo>
                    <a:pt x="895" y="498"/>
                  </a:lnTo>
                  <a:lnTo>
                    <a:pt x="893" y="496"/>
                  </a:lnTo>
                  <a:lnTo>
                    <a:pt x="890" y="495"/>
                  </a:lnTo>
                  <a:lnTo>
                    <a:pt x="889" y="494"/>
                  </a:lnTo>
                  <a:lnTo>
                    <a:pt x="887" y="493"/>
                  </a:lnTo>
                  <a:lnTo>
                    <a:pt x="886" y="491"/>
                  </a:lnTo>
                  <a:lnTo>
                    <a:pt x="886" y="492"/>
                  </a:lnTo>
                  <a:lnTo>
                    <a:pt x="885" y="494"/>
                  </a:lnTo>
                  <a:lnTo>
                    <a:pt x="885" y="496"/>
                  </a:lnTo>
                  <a:lnTo>
                    <a:pt x="884" y="498"/>
                  </a:lnTo>
                  <a:lnTo>
                    <a:pt x="883" y="499"/>
                  </a:lnTo>
                  <a:lnTo>
                    <a:pt x="882" y="499"/>
                  </a:lnTo>
                  <a:lnTo>
                    <a:pt x="881" y="500"/>
                  </a:lnTo>
                  <a:lnTo>
                    <a:pt x="879" y="501"/>
                  </a:lnTo>
                  <a:lnTo>
                    <a:pt x="878" y="502"/>
                  </a:lnTo>
                  <a:lnTo>
                    <a:pt x="877" y="504"/>
                  </a:lnTo>
                  <a:lnTo>
                    <a:pt x="877" y="506"/>
                  </a:lnTo>
                  <a:lnTo>
                    <a:pt x="878" y="508"/>
                  </a:lnTo>
                  <a:lnTo>
                    <a:pt x="878" y="510"/>
                  </a:lnTo>
                  <a:lnTo>
                    <a:pt x="879" y="511"/>
                  </a:lnTo>
                  <a:lnTo>
                    <a:pt x="880" y="512"/>
                  </a:lnTo>
                  <a:lnTo>
                    <a:pt x="881" y="512"/>
                  </a:lnTo>
                  <a:lnTo>
                    <a:pt x="883" y="511"/>
                  </a:lnTo>
                  <a:lnTo>
                    <a:pt x="886" y="510"/>
                  </a:lnTo>
                  <a:lnTo>
                    <a:pt x="887" y="509"/>
                  </a:lnTo>
                  <a:lnTo>
                    <a:pt x="889" y="508"/>
                  </a:lnTo>
                  <a:lnTo>
                    <a:pt x="891" y="508"/>
                  </a:lnTo>
                  <a:lnTo>
                    <a:pt x="893" y="507"/>
                  </a:lnTo>
                  <a:lnTo>
                    <a:pt x="894" y="506"/>
                  </a:lnTo>
                  <a:lnTo>
                    <a:pt x="896" y="506"/>
                  </a:lnTo>
                  <a:lnTo>
                    <a:pt x="899" y="506"/>
                  </a:lnTo>
                  <a:lnTo>
                    <a:pt x="902" y="508"/>
                  </a:lnTo>
                  <a:lnTo>
                    <a:pt x="903" y="508"/>
                  </a:lnTo>
                  <a:lnTo>
                    <a:pt x="904" y="509"/>
                  </a:lnTo>
                  <a:lnTo>
                    <a:pt x="905" y="510"/>
                  </a:lnTo>
                  <a:lnTo>
                    <a:pt x="907" y="512"/>
                  </a:lnTo>
                  <a:lnTo>
                    <a:pt x="908" y="512"/>
                  </a:lnTo>
                  <a:lnTo>
                    <a:pt x="910" y="514"/>
                  </a:lnTo>
                  <a:lnTo>
                    <a:pt x="911" y="518"/>
                  </a:lnTo>
                  <a:lnTo>
                    <a:pt x="912" y="520"/>
                  </a:lnTo>
                  <a:lnTo>
                    <a:pt x="914" y="522"/>
                  </a:lnTo>
                  <a:lnTo>
                    <a:pt x="915" y="524"/>
                  </a:lnTo>
                  <a:lnTo>
                    <a:pt x="916" y="526"/>
                  </a:lnTo>
                  <a:lnTo>
                    <a:pt x="917" y="528"/>
                  </a:lnTo>
                  <a:lnTo>
                    <a:pt x="917" y="530"/>
                  </a:lnTo>
                  <a:lnTo>
                    <a:pt x="918" y="532"/>
                  </a:lnTo>
                  <a:lnTo>
                    <a:pt x="918" y="534"/>
                  </a:lnTo>
                  <a:lnTo>
                    <a:pt x="919" y="536"/>
                  </a:lnTo>
                  <a:lnTo>
                    <a:pt x="919" y="538"/>
                  </a:lnTo>
                  <a:lnTo>
                    <a:pt x="920" y="541"/>
                  </a:lnTo>
                  <a:lnTo>
                    <a:pt x="922" y="544"/>
                  </a:lnTo>
                  <a:lnTo>
                    <a:pt x="923" y="546"/>
                  </a:lnTo>
                  <a:lnTo>
                    <a:pt x="925" y="548"/>
                  </a:lnTo>
                  <a:lnTo>
                    <a:pt x="926" y="551"/>
                  </a:lnTo>
                  <a:lnTo>
                    <a:pt x="928" y="553"/>
                  </a:lnTo>
                  <a:lnTo>
                    <a:pt x="930" y="555"/>
                  </a:lnTo>
                  <a:lnTo>
                    <a:pt x="932" y="557"/>
                  </a:lnTo>
                  <a:lnTo>
                    <a:pt x="934" y="559"/>
                  </a:lnTo>
                  <a:lnTo>
                    <a:pt x="936" y="561"/>
                  </a:lnTo>
                  <a:lnTo>
                    <a:pt x="938" y="565"/>
                  </a:lnTo>
                  <a:lnTo>
                    <a:pt x="942" y="567"/>
                  </a:lnTo>
                  <a:lnTo>
                    <a:pt x="943" y="572"/>
                  </a:lnTo>
                  <a:lnTo>
                    <a:pt x="943" y="574"/>
                  </a:lnTo>
                  <a:lnTo>
                    <a:pt x="945" y="576"/>
                  </a:lnTo>
                  <a:lnTo>
                    <a:pt x="945" y="579"/>
                  </a:lnTo>
                  <a:lnTo>
                    <a:pt x="947" y="581"/>
                  </a:lnTo>
                  <a:lnTo>
                    <a:pt x="948" y="583"/>
                  </a:lnTo>
                  <a:lnTo>
                    <a:pt x="949" y="585"/>
                  </a:lnTo>
                  <a:lnTo>
                    <a:pt x="950" y="589"/>
                  </a:lnTo>
                  <a:lnTo>
                    <a:pt x="951" y="592"/>
                  </a:lnTo>
                  <a:lnTo>
                    <a:pt x="951" y="596"/>
                  </a:lnTo>
                  <a:lnTo>
                    <a:pt x="952" y="599"/>
                  </a:lnTo>
                  <a:lnTo>
                    <a:pt x="952" y="603"/>
                  </a:lnTo>
                  <a:lnTo>
                    <a:pt x="952" y="605"/>
                  </a:lnTo>
                  <a:lnTo>
                    <a:pt x="952" y="609"/>
                  </a:lnTo>
                  <a:lnTo>
                    <a:pt x="953" y="611"/>
                  </a:lnTo>
                  <a:lnTo>
                    <a:pt x="953" y="614"/>
                  </a:lnTo>
                  <a:lnTo>
                    <a:pt x="953" y="616"/>
                  </a:lnTo>
                  <a:lnTo>
                    <a:pt x="952" y="619"/>
                  </a:lnTo>
                  <a:lnTo>
                    <a:pt x="952" y="621"/>
                  </a:lnTo>
                  <a:lnTo>
                    <a:pt x="952" y="623"/>
                  </a:lnTo>
                  <a:lnTo>
                    <a:pt x="952" y="626"/>
                  </a:lnTo>
                  <a:lnTo>
                    <a:pt x="952" y="628"/>
                  </a:lnTo>
                  <a:lnTo>
                    <a:pt x="951" y="631"/>
                  </a:lnTo>
                  <a:lnTo>
                    <a:pt x="951" y="634"/>
                  </a:lnTo>
                  <a:lnTo>
                    <a:pt x="951" y="636"/>
                  </a:lnTo>
                  <a:lnTo>
                    <a:pt x="951" y="638"/>
                  </a:lnTo>
                  <a:lnTo>
                    <a:pt x="950" y="640"/>
                  </a:lnTo>
                  <a:lnTo>
                    <a:pt x="948" y="641"/>
                  </a:lnTo>
                  <a:lnTo>
                    <a:pt x="947" y="643"/>
                  </a:lnTo>
                  <a:lnTo>
                    <a:pt x="946" y="644"/>
                  </a:lnTo>
                  <a:lnTo>
                    <a:pt x="945" y="645"/>
                  </a:lnTo>
                  <a:lnTo>
                    <a:pt x="943" y="645"/>
                  </a:lnTo>
                  <a:lnTo>
                    <a:pt x="942" y="645"/>
                  </a:lnTo>
                  <a:lnTo>
                    <a:pt x="940" y="645"/>
                  </a:lnTo>
                  <a:lnTo>
                    <a:pt x="938" y="645"/>
                  </a:lnTo>
                  <a:lnTo>
                    <a:pt x="936" y="645"/>
                  </a:lnTo>
                  <a:lnTo>
                    <a:pt x="935" y="645"/>
                  </a:lnTo>
                  <a:lnTo>
                    <a:pt x="933" y="645"/>
                  </a:lnTo>
                  <a:lnTo>
                    <a:pt x="930" y="644"/>
                  </a:lnTo>
                  <a:lnTo>
                    <a:pt x="929" y="644"/>
                  </a:lnTo>
                  <a:lnTo>
                    <a:pt x="927" y="643"/>
                  </a:lnTo>
                  <a:lnTo>
                    <a:pt x="925" y="643"/>
                  </a:lnTo>
                  <a:lnTo>
                    <a:pt x="924" y="642"/>
                  </a:lnTo>
                  <a:lnTo>
                    <a:pt x="922" y="642"/>
                  </a:lnTo>
                  <a:lnTo>
                    <a:pt x="920" y="642"/>
                  </a:lnTo>
                  <a:lnTo>
                    <a:pt x="918" y="642"/>
                  </a:lnTo>
                  <a:lnTo>
                    <a:pt x="916" y="641"/>
                  </a:lnTo>
                  <a:lnTo>
                    <a:pt x="914" y="641"/>
                  </a:lnTo>
                  <a:lnTo>
                    <a:pt x="912" y="641"/>
                  </a:lnTo>
                  <a:lnTo>
                    <a:pt x="909" y="641"/>
                  </a:lnTo>
                  <a:lnTo>
                    <a:pt x="908" y="641"/>
                  </a:lnTo>
                  <a:lnTo>
                    <a:pt x="907" y="642"/>
                  </a:lnTo>
                  <a:lnTo>
                    <a:pt x="906" y="644"/>
                  </a:lnTo>
                  <a:lnTo>
                    <a:pt x="905" y="645"/>
                  </a:lnTo>
                  <a:lnTo>
                    <a:pt x="904" y="646"/>
                  </a:lnTo>
                  <a:lnTo>
                    <a:pt x="903" y="646"/>
                  </a:lnTo>
                  <a:lnTo>
                    <a:pt x="902" y="647"/>
                  </a:lnTo>
                  <a:lnTo>
                    <a:pt x="901" y="647"/>
                  </a:lnTo>
                  <a:lnTo>
                    <a:pt x="900" y="648"/>
                  </a:lnTo>
                  <a:lnTo>
                    <a:pt x="899" y="648"/>
                  </a:lnTo>
                  <a:lnTo>
                    <a:pt x="897" y="649"/>
                  </a:lnTo>
                  <a:lnTo>
                    <a:pt x="895" y="650"/>
                  </a:lnTo>
                  <a:lnTo>
                    <a:pt x="893" y="651"/>
                  </a:lnTo>
                  <a:lnTo>
                    <a:pt x="893" y="652"/>
                  </a:lnTo>
                  <a:lnTo>
                    <a:pt x="890" y="652"/>
                  </a:lnTo>
                  <a:lnTo>
                    <a:pt x="888" y="652"/>
                  </a:lnTo>
                  <a:lnTo>
                    <a:pt x="887" y="652"/>
                  </a:lnTo>
                  <a:lnTo>
                    <a:pt x="885" y="653"/>
                  </a:lnTo>
                  <a:lnTo>
                    <a:pt x="883" y="653"/>
                  </a:lnTo>
                  <a:lnTo>
                    <a:pt x="881" y="653"/>
                  </a:lnTo>
                  <a:lnTo>
                    <a:pt x="880" y="653"/>
                  </a:lnTo>
                  <a:lnTo>
                    <a:pt x="878" y="654"/>
                  </a:lnTo>
                  <a:lnTo>
                    <a:pt x="874" y="655"/>
                  </a:lnTo>
                  <a:lnTo>
                    <a:pt x="872" y="655"/>
                  </a:lnTo>
                  <a:lnTo>
                    <a:pt x="870" y="655"/>
                  </a:lnTo>
                  <a:lnTo>
                    <a:pt x="868" y="655"/>
                  </a:lnTo>
                  <a:lnTo>
                    <a:pt x="866" y="656"/>
                  </a:lnTo>
                  <a:lnTo>
                    <a:pt x="864" y="656"/>
                  </a:lnTo>
                  <a:lnTo>
                    <a:pt x="862" y="656"/>
                  </a:lnTo>
                  <a:lnTo>
                    <a:pt x="859" y="657"/>
                  </a:lnTo>
                  <a:lnTo>
                    <a:pt x="857" y="657"/>
                  </a:lnTo>
                  <a:lnTo>
                    <a:pt x="855" y="658"/>
                  </a:lnTo>
                  <a:lnTo>
                    <a:pt x="852" y="658"/>
                  </a:lnTo>
                  <a:lnTo>
                    <a:pt x="851" y="659"/>
                  </a:lnTo>
                  <a:lnTo>
                    <a:pt x="847" y="659"/>
                  </a:lnTo>
                  <a:lnTo>
                    <a:pt x="844" y="660"/>
                  </a:lnTo>
                  <a:lnTo>
                    <a:pt x="841" y="661"/>
                  </a:lnTo>
                  <a:lnTo>
                    <a:pt x="839" y="662"/>
                  </a:lnTo>
                  <a:lnTo>
                    <a:pt x="837" y="663"/>
                  </a:lnTo>
                  <a:lnTo>
                    <a:pt x="835" y="663"/>
                  </a:lnTo>
                  <a:lnTo>
                    <a:pt x="833" y="664"/>
                  </a:lnTo>
                  <a:lnTo>
                    <a:pt x="832" y="665"/>
                  </a:lnTo>
                  <a:lnTo>
                    <a:pt x="831" y="665"/>
                  </a:lnTo>
                  <a:lnTo>
                    <a:pt x="829" y="666"/>
                  </a:lnTo>
                  <a:lnTo>
                    <a:pt x="827" y="666"/>
                  </a:lnTo>
                  <a:lnTo>
                    <a:pt x="826" y="668"/>
                  </a:lnTo>
                  <a:lnTo>
                    <a:pt x="824" y="670"/>
                  </a:lnTo>
                  <a:lnTo>
                    <a:pt x="823" y="671"/>
                  </a:lnTo>
                  <a:lnTo>
                    <a:pt x="821" y="672"/>
                  </a:lnTo>
                  <a:lnTo>
                    <a:pt x="821" y="674"/>
                  </a:lnTo>
                  <a:lnTo>
                    <a:pt x="820" y="676"/>
                  </a:lnTo>
                  <a:lnTo>
                    <a:pt x="818" y="679"/>
                  </a:lnTo>
                  <a:lnTo>
                    <a:pt x="818" y="680"/>
                  </a:lnTo>
                  <a:lnTo>
                    <a:pt x="817" y="682"/>
                  </a:lnTo>
                  <a:lnTo>
                    <a:pt x="816" y="685"/>
                  </a:lnTo>
                  <a:lnTo>
                    <a:pt x="815" y="686"/>
                  </a:lnTo>
                  <a:lnTo>
                    <a:pt x="814" y="689"/>
                  </a:lnTo>
                  <a:lnTo>
                    <a:pt x="813" y="693"/>
                  </a:lnTo>
                  <a:lnTo>
                    <a:pt x="812" y="694"/>
                  </a:lnTo>
                  <a:lnTo>
                    <a:pt x="811" y="697"/>
                  </a:lnTo>
                  <a:lnTo>
                    <a:pt x="810" y="699"/>
                  </a:lnTo>
                  <a:lnTo>
                    <a:pt x="810" y="701"/>
                  </a:lnTo>
                  <a:lnTo>
                    <a:pt x="809" y="702"/>
                  </a:lnTo>
                  <a:lnTo>
                    <a:pt x="808" y="704"/>
                  </a:lnTo>
                  <a:lnTo>
                    <a:pt x="808" y="706"/>
                  </a:lnTo>
                  <a:lnTo>
                    <a:pt x="807" y="707"/>
                  </a:lnTo>
                  <a:lnTo>
                    <a:pt x="806" y="709"/>
                  </a:lnTo>
                  <a:lnTo>
                    <a:pt x="806" y="711"/>
                  </a:lnTo>
                  <a:lnTo>
                    <a:pt x="806" y="713"/>
                  </a:lnTo>
                  <a:lnTo>
                    <a:pt x="805" y="715"/>
                  </a:lnTo>
                  <a:lnTo>
                    <a:pt x="805" y="717"/>
                  </a:lnTo>
                  <a:lnTo>
                    <a:pt x="804" y="719"/>
                  </a:lnTo>
                  <a:lnTo>
                    <a:pt x="804" y="721"/>
                  </a:lnTo>
                  <a:lnTo>
                    <a:pt x="803" y="723"/>
                  </a:lnTo>
                  <a:lnTo>
                    <a:pt x="803" y="724"/>
                  </a:lnTo>
                  <a:lnTo>
                    <a:pt x="802" y="726"/>
                  </a:lnTo>
                  <a:lnTo>
                    <a:pt x="802" y="728"/>
                  </a:lnTo>
                  <a:lnTo>
                    <a:pt x="802" y="730"/>
                  </a:lnTo>
                  <a:lnTo>
                    <a:pt x="802" y="732"/>
                  </a:lnTo>
                  <a:lnTo>
                    <a:pt x="802" y="734"/>
                  </a:lnTo>
                  <a:lnTo>
                    <a:pt x="801" y="736"/>
                  </a:lnTo>
                  <a:lnTo>
                    <a:pt x="801" y="738"/>
                  </a:lnTo>
                  <a:lnTo>
                    <a:pt x="801" y="740"/>
                  </a:lnTo>
                  <a:lnTo>
                    <a:pt x="801" y="742"/>
                  </a:lnTo>
                  <a:lnTo>
                    <a:pt x="801" y="745"/>
                  </a:lnTo>
                  <a:lnTo>
                    <a:pt x="801" y="747"/>
                  </a:lnTo>
                  <a:lnTo>
                    <a:pt x="801" y="749"/>
                  </a:lnTo>
                  <a:lnTo>
                    <a:pt x="801" y="751"/>
                  </a:lnTo>
                  <a:lnTo>
                    <a:pt x="800" y="754"/>
                  </a:lnTo>
                  <a:lnTo>
                    <a:pt x="800" y="757"/>
                  </a:lnTo>
                  <a:lnTo>
                    <a:pt x="800" y="759"/>
                  </a:lnTo>
                  <a:lnTo>
                    <a:pt x="800" y="761"/>
                  </a:lnTo>
                  <a:lnTo>
                    <a:pt x="800" y="763"/>
                  </a:lnTo>
                  <a:lnTo>
                    <a:pt x="800" y="764"/>
                  </a:lnTo>
                  <a:lnTo>
                    <a:pt x="800" y="766"/>
                  </a:lnTo>
                  <a:lnTo>
                    <a:pt x="799" y="769"/>
                  </a:lnTo>
                  <a:lnTo>
                    <a:pt x="800" y="772"/>
                  </a:lnTo>
                  <a:lnTo>
                    <a:pt x="800" y="773"/>
                  </a:lnTo>
                  <a:lnTo>
                    <a:pt x="801" y="777"/>
                  </a:lnTo>
                  <a:lnTo>
                    <a:pt x="801" y="778"/>
                  </a:lnTo>
                  <a:lnTo>
                    <a:pt x="801" y="781"/>
                  </a:lnTo>
                  <a:lnTo>
                    <a:pt x="801" y="783"/>
                  </a:lnTo>
                  <a:lnTo>
                    <a:pt x="801" y="785"/>
                  </a:lnTo>
                  <a:lnTo>
                    <a:pt x="801" y="787"/>
                  </a:lnTo>
                  <a:lnTo>
                    <a:pt x="802" y="789"/>
                  </a:lnTo>
                  <a:lnTo>
                    <a:pt x="802" y="792"/>
                  </a:lnTo>
                  <a:lnTo>
                    <a:pt x="802" y="794"/>
                  </a:lnTo>
                  <a:lnTo>
                    <a:pt x="802" y="796"/>
                  </a:lnTo>
                  <a:lnTo>
                    <a:pt x="802" y="798"/>
                  </a:lnTo>
                  <a:lnTo>
                    <a:pt x="802" y="800"/>
                  </a:lnTo>
                  <a:lnTo>
                    <a:pt x="802" y="802"/>
                  </a:lnTo>
                  <a:lnTo>
                    <a:pt x="802" y="805"/>
                  </a:lnTo>
                  <a:lnTo>
                    <a:pt x="803" y="808"/>
                  </a:lnTo>
                  <a:lnTo>
                    <a:pt x="803" y="812"/>
                  </a:lnTo>
                  <a:lnTo>
                    <a:pt x="803" y="814"/>
                  </a:lnTo>
                  <a:lnTo>
                    <a:pt x="803" y="817"/>
                  </a:lnTo>
                  <a:lnTo>
                    <a:pt x="803" y="820"/>
                  </a:lnTo>
                  <a:lnTo>
                    <a:pt x="803" y="823"/>
                  </a:lnTo>
                  <a:lnTo>
                    <a:pt x="803" y="826"/>
                  </a:lnTo>
                  <a:lnTo>
                    <a:pt x="803" y="828"/>
                  </a:lnTo>
                  <a:lnTo>
                    <a:pt x="803" y="831"/>
                  </a:lnTo>
                  <a:lnTo>
                    <a:pt x="803" y="832"/>
                  </a:lnTo>
                  <a:lnTo>
                    <a:pt x="803" y="834"/>
                  </a:lnTo>
                  <a:lnTo>
                    <a:pt x="803" y="837"/>
                  </a:lnTo>
                  <a:lnTo>
                    <a:pt x="804" y="839"/>
                  </a:lnTo>
                  <a:lnTo>
                    <a:pt x="804" y="841"/>
                  </a:lnTo>
                  <a:lnTo>
                    <a:pt x="804" y="843"/>
                  </a:lnTo>
                  <a:lnTo>
                    <a:pt x="805" y="845"/>
                  </a:lnTo>
                  <a:lnTo>
                    <a:pt x="805" y="847"/>
                  </a:lnTo>
                  <a:lnTo>
                    <a:pt x="806" y="849"/>
                  </a:lnTo>
                  <a:lnTo>
                    <a:pt x="806" y="851"/>
                  </a:lnTo>
                  <a:lnTo>
                    <a:pt x="806" y="852"/>
                  </a:lnTo>
                  <a:lnTo>
                    <a:pt x="806" y="855"/>
                  </a:lnTo>
                  <a:lnTo>
                    <a:pt x="807" y="857"/>
                  </a:lnTo>
                  <a:lnTo>
                    <a:pt x="806" y="859"/>
                  </a:lnTo>
                  <a:lnTo>
                    <a:pt x="807" y="862"/>
                  </a:lnTo>
                  <a:lnTo>
                    <a:pt x="808" y="864"/>
                  </a:lnTo>
                  <a:lnTo>
                    <a:pt x="808" y="867"/>
                  </a:lnTo>
                  <a:lnTo>
                    <a:pt x="808" y="870"/>
                  </a:lnTo>
                  <a:lnTo>
                    <a:pt x="809" y="871"/>
                  </a:lnTo>
                  <a:lnTo>
                    <a:pt x="810" y="873"/>
                  </a:lnTo>
                  <a:lnTo>
                    <a:pt x="810" y="875"/>
                  </a:lnTo>
                  <a:lnTo>
                    <a:pt x="811" y="877"/>
                  </a:lnTo>
                  <a:lnTo>
                    <a:pt x="812" y="880"/>
                  </a:lnTo>
                  <a:lnTo>
                    <a:pt x="813" y="882"/>
                  </a:lnTo>
                  <a:lnTo>
                    <a:pt x="814" y="885"/>
                  </a:lnTo>
                  <a:lnTo>
                    <a:pt x="816" y="889"/>
                  </a:lnTo>
                  <a:lnTo>
                    <a:pt x="817" y="892"/>
                  </a:lnTo>
                  <a:lnTo>
                    <a:pt x="817" y="895"/>
                  </a:lnTo>
                  <a:lnTo>
                    <a:pt x="818" y="897"/>
                  </a:lnTo>
                  <a:lnTo>
                    <a:pt x="819" y="900"/>
                  </a:lnTo>
                  <a:lnTo>
                    <a:pt x="820" y="902"/>
                  </a:lnTo>
                  <a:lnTo>
                    <a:pt x="820" y="904"/>
                  </a:lnTo>
                  <a:lnTo>
                    <a:pt x="821" y="905"/>
                  </a:lnTo>
                  <a:lnTo>
                    <a:pt x="822" y="908"/>
                  </a:lnTo>
                  <a:lnTo>
                    <a:pt x="823" y="912"/>
                  </a:lnTo>
                  <a:lnTo>
                    <a:pt x="824" y="914"/>
                  </a:lnTo>
                  <a:lnTo>
                    <a:pt x="825" y="916"/>
                  </a:lnTo>
                  <a:lnTo>
                    <a:pt x="825" y="919"/>
                  </a:lnTo>
                  <a:lnTo>
                    <a:pt x="826" y="921"/>
                  </a:lnTo>
                  <a:lnTo>
                    <a:pt x="826" y="923"/>
                  </a:lnTo>
                  <a:lnTo>
                    <a:pt x="826" y="926"/>
                  </a:lnTo>
                  <a:lnTo>
                    <a:pt x="827" y="928"/>
                  </a:lnTo>
                  <a:lnTo>
                    <a:pt x="827" y="931"/>
                  </a:lnTo>
                  <a:lnTo>
                    <a:pt x="827" y="933"/>
                  </a:lnTo>
                  <a:lnTo>
                    <a:pt x="827" y="935"/>
                  </a:lnTo>
                  <a:lnTo>
                    <a:pt x="827" y="937"/>
                  </a:lnTo>
                  <a:lnTo>
                    <a:pt x="827" y="940"/>
                  </a:lnTo>
                  <a:lnTo>
                    <a:pt x="827" y="942"/>
                  </a:lnTo>
                  <a:lnTo>
                    <a:pt x="827" y="945"/>
                  </a:lnTo>
                  <a:lnTo>
                    <a:pt x="827" y="948"/>
                  </a:lnTo>
                  <a:lnTo>
                    <a:pt x="827" y="949"/>
                  </a:lnTo>
                  <a:lnTo>
                    <a:pt x="827" y="952"/>
                  </a:lnTo>
                  <a:lnTo>
                    <a:pt x="827" y="956"/>
                  </a:lnTo>
                  <a:lnTo>
                    <a:pt x="827" y="957"/>
                  </a:lnTo>
                  <a:lnTo>
                    <a:pt x="829" y="961"/>
                  </a:lnTo>
                  <a:lnTo>
                    <a:pt x="829" y="965"/>
                  </a:lnTo>
                  <a:lnTo>
                    <a:pt x="829" y="967"/>
                  </a:lnTo>
                  <a:lnTo>
                    <a:pt x="829" y="969"/>
                  </a:lnTo>
                  <a:lnTo>
                    <a:pt x="829" y="970"/>
                  </a:lnTo>
                  <a:lnTo>
                    <a:pt x="829" y="973"/>
                  </a:lnTo>
                  <a:lnTo>
                    <a:pt x="830" y="975"/>
                  </a:lnTo>
                  <a:lnTo>
                    <a:pt x="830" y="978"/>
                  </a:lnTo>
                  <a:lnTo>
                    <a:pt x="831" y="981"/>
                  </a:lnTo>
                  <a:lnTo>
                    <a:pt x="831" y="983"/>
                  </a:lnTo>
                  <a:lnTo>
                    <a:pt x="831" y="984"/>
                  </a:lnTo>
                  <a:lnTo>
                    <a:pt x="831" y="986"/>
                  </a:lnTo>
                  <a:lnTo>
                    <a:pt x="831" y="990"/>
                  </a:lnTo>
                  <a:lnTo>
                    <a:pt x="831" y="991"/>
                  </a:lnTo>
                  <a:lnTo>
                    <a:pt x="831" y="993"/>
                  </a:lnTo>
                  <a:lnTo>
                    <a:pt x="831" y="996"/>
                  </a:lnTo>
                  <a:lnTo>
                    <a:pt x="831" y="998"/>
                  </a:lnTo>
                  <a:lnTo>
                    <a:pt x="831" y="1001"/>
                  </a:lnTo>
                  <a:lnTo>
                    <a:pt x="832" y="1004"/>
                  </a:lnTo>
                  <a:lnTo>
                    <a:pt x="832" y="1006"/>
                  </a:lnTo>
                  <a:lnTo>
                    <a:pt x="832" y="1008"/>
                  </a:lnTo>
                  <a:lnTo>
                    <a:pt x="832" y="1010"/>
                  </a:lnTo>
                  <a:lnTo>
                    <a:pt x="832" y="1012"/>
                  </a:lnTo>
                  <a:lnTo>
                    <a:pt x="833" y="1016"/>
                  </a:lnTo>
                  <a:lnTo>
                    <a:pt x="833" y="1018"/>
                  </a:lnTo>
                  <a:lnTo>
                    <a:pt x="833" y="1020"/>
                  </a:lnTo>
                  <a:lnTo>
                    <a:pt x="835" y="1023"/>
                  </a:lnTo>
                  <a:lnTo>
                    <a:pt x="834" y="1026"/>
                  </a:lnTo>
                  <a:lnTo>
                    <a:pt x="835" y="1029"/>
                  </a:lnTo>
                  <a:lnTo>
                    <a:pt x="835" y="1032"/>
                  </a:lnTo>
                  <a:lnTo>
                    <a:pt x="836" y="1035"/>
                  </a:lnTo>
                  <a:lnTo>
                    <a:pt x="836" y="1037"/>
                  </a:lnTo>
                  <a:lnTo>
                    <a:pt x="837" y="1040"/>
                  </a:lnTo>
                  <a:lnTo>
                    <a:pt x="836" y="1043"/>
                  </a:lnTo>
                  <a:lnTo>
                    <a:pt x="836" y="1046"/>
                  </a:lnTo>
                  <a:lnTo>
                    <a:pt x="837" y="1047"/>
                  </a:lnTo>
                  <a:lnTo>
                    <a:pt x="837" y="1049"/>
                  </a:lnTo>
                  <a:lnTo>
                    <a:pt x="838" y="1052"/>
                  </a:lnTo>
                  <a:lnTo>
                    <a:pt x="838" y="1054"/>
                  </a:lnTo>
                  <a:lnTo>
                    <a:pt x="839" y="1058"/>
                  </a:lnTo>
                  <a:lnTo>
                    <a:pt x="840" y="1060"/>
                  </a:lnTo>
                  <a:lnTo>
                    <a:pt x="842" y="1062"/>
                  </a:lnTo>
                  <a:lnTo>
                    <a:pt x="842" y="1064"/>
                  </a:lnTo>
                  <a:lnTo>
                    <a:pt x="842" y="1066"/>
                  </a:lnTo>
                  <a:lnTo>
                    <a:pt x="843" y="1069"/>
                  </a:lnTo>
                  <a:lnTo>
                    <a:pt x="843" y="1073"/>
                  </a:lnTo>
                  <a:lnTo>
                    <a:pt x="844" y="1075"/>
                  </a:lnTo>
                  <a:lnTo>
                    <a:pt x="844" y="1078"/>
                  </a:lnTo>
                  <a:lnTo>
                    <a:pt x="845" y="1081"/>
                  </a:lnTo>
                  <a:lnTo>
                    <a:pt x="845" y="1084"/>
                  </a:lnTo>
                  <a:lnTo>
                    <a:pt x="846" y="1087"/>
                  </a:lnTo>
                  <a:lnTo>
                    <a:pt x="846" y="1090"/>
                  </a:lnTo>
                  <a:lnTo>
                    <a:pt x="847" y="1092"/>
                  </a:lnTo>
                  <a:lnTo>
                    <a:pt x="847" y="1094"/>
                  </a:lnTo>
                  <a:lnTo>
                    <a:pt x="847" y="1097"/>
                  </a:lnTo>
                  <a:lnTo>
                    <a:pt x="847" y="1099"/>
                  </a:lnTo>
                  <a:lnTo>
                    <a:pt x="848" y="1100"/>
                  </a:lnTo>
                  <a:lnTo>
                    <a:pt x="848" y="1102"/>
                  </a:lnTo>
                  <a:lnTo>
                    <a:pt x="849" y="1105"/>
                  </a:lnTo>
                  <a:lnTo>
                    <a:pt x="849" y="1107"/>
                  </a:lnTo>
                  <a:lnTo>
                    <a:pt x="850" y="1110"/>
                  </a:lnTo>
                  <a:lnTo>
                    <a:pt x="851" y="1114"/>
                  </a:lnTo>
                  <a:lnTo>
                    <a:pt x="851" y="1116"/>
                  </a:lnTo>
                  <a:lnTo>
                    <a:pt x="851" y="1119"/>
                  </a:lnTo>
                  <a:lnTo>
                    <a:pt x="851" y="1121"/>
                  </a:lnTo>
                  <a:lnTo>
                    <a:pt x="852" y="1124"/>
                  </a:lnTo>
                  <a:lnTo>
                    <a:pt x="853" y="1126"/>
                  </a:lnTo>
                  <a:lnTo>
                    <a:pt x="854" y="1129"/>
                  </a:lnTo>
                  <a:lnTo>
                    <a:pt x="854" y="1130"/>
                  </a:lnTo>
                  <a:lnTo>
                    <a:pt x="854" y="1133"/>
                  </a:lnTo>
                  <a:lnTo>
                    <a:pt x="856" y="1135"/>
                  </a:lnTo>
                  <a:lnTo>
                    <a:pt x="856" y="1136"/>
                  </a:lnTo>
                  <a:lnTo>
                    <a:pt x="857" y="1139"/>
                  </a:lnTo>
                  <a:lnTo>
                    <a:pt x="858" y="1141"/>
                  </a:lnTo>
                  <a:lnTo>
                    <a:pt x="858" y="1144"/>
                  </a:lnTo>
                  <a:lnTo>
                    <a:pt x="859" y="1145"/>
                  </a:lnTo>
                  <a:lnTo>
                    <a:pt x="860" y="1147"/>
                  </a:lnTo>
                  <a:lnTo>
                    <a:pt x="862" y="1150"/>
                  </a:lnTo>
                  <a:lnTo>
                    <a:pt x="863" y="1154"/>
                  </a:lnTo>
                  <a:lnTo>
                    <a:pt x="863" y="1157"/>
                  </a:lnTo>
                  <a:lnTo>
                    <a:pt x="864" y="1160"/>
                  </a:lnTo>
                  <a:lnTo>
                    <a:pt x="864" y="1163"/>
                  </a:lnTo>
                  <a:lnTo>
                    <a:pt x="865" y="1165"/>
                  </a:lnTo>
                  <a:lnTo>
                    <a:pt x="866" y="1167"/>
                  </a:lnTo>
                  <a:lnTo>
                    <a:pt x="866" y="1169"/>
                  </a:lnTo>
                  <a:lnTo>
                    <a:pt x="867" y="1171"/>
                  </a:lnTo>
                  <a:lnTo>
                    <a:pt x="868" y="1173"/>
                  </a:lnTo>
                  <a:lnTo>
                    <a:pt x="868" y="1174"/>
                  </a:lnTo>
                  <a:lnTo>
                    <a:pt x="869" y="1176"/>
                  </a:lnTo>
                  <a:lnTo>
                    <a:pt x="870" y="1178"/>
                  </a:lnTo>
                  <a:lnTo>
                    <a:pt x="870" y="1180"/>
                  </a:lnTo>
                  <a:lnTo>
                    <a:pt x="871" y="1182"/>
                  </a:lnTo>
                  <a:lnTo>
                    <a:pt x="871" y="1184"/>
                  </a:lnTo>
                  <a:lnTo>
                    <a:pt x="871" y="1186"/>
                  </a:lnTo>
                  <a:lnTo>
                    <a:pt x="872" y="1188"/>
                  </a:lnTo>
                  <a:lnTo>
                    <a:pt x="872" y="1190"/>
                  </a:lnTo>
                  <a:lnTo>
                    <a:pt x="872" y="1192"/>
                  </a:lnTo>
                  <a:lnTo>
                    <a:pt x="874" y="1194"/>
                  </a:lnTo>
                  <a:lnTo>
                    <a:pt x="875" y="1195"/>
                  </a:lnTo>
                  <a:lnTo>
                    <a:pt x="876" y="1196"/>
                  </a:lnTo>
                  <a:lnTo>
                    <a:pt x="877" y="1198"/>
                  </a:lnTo>
                  <a:lnTo>
                    <a:pt x="878" y="1199"/>
                  </a:lnTo>
                  <a:lnTo>
                    <a:pt x="879" y="1200"/>
                  </a:lnTo>
                  <a:lnTo>
                    <a:pt x="881" y="1202"/>
                  </a:lnTo>
                  <a:lnTo>
                    <a:pt x="882" y="1202"/>
                  </a:lnTo>
                  <a:lnTo>
                    <a:pt x="884" y="1204"/>
                  </a:lnTo>
                  <a:lnTo>
                    <a:pt x="885" y="1206"/>
                  </a:lnTo>
                  <a:lnTo>
                    <a:pt x="886" y="1207"/>
                  </a:lnTo>
                  <a:lnTo>
                    <a:pt x="887" y="1208"/>
                  </a:lnTo>
                  <a:lnTo>
                    <a:pt x="889" y="1210"/>
                  </a:lnTo>
                  <a:lnTo>
                    <a:pt x="890" y="1212"/>
                  </a:lnTo>
                  <a:lnTo>
                    <a:pt x="891" y="1213"/>
                  </a:lnTo>
                  <a:lnTo>
                    <a:pt x="892" y="1214"/>
                  </a:lnTo>
                  <a:lnTo>
                    <a:pt x="892" y="1215"/>
                  </a:lnTo>
                  <a:lnTo>
                    <a:pt x="893" y="1217"/>
                  </a:lnTo>
                  <a:lnTo>
                    <a:pt x="893" y="1219"/>
                  </a:lnTo>
                  <a:lnTo>
                    <a:pt x="894" y="1220"/>
                  </a:lnTo>
                  <a:lnTo>
                    <a:pt x="895" y="1222"/>
                  </a:lnTo>
                  <a:lnTo>
                    <a:pt x="895" y="1223"/>
                  </a:lnTo>
                  <a:lnTo>
                    <a:pt x="896" y="1224"/>
                  </a:lnTo>
                  <a:lnTo>
                    <a:pt x="897" y="1226"/>
                  </a:lnTo>
                  <a:lnTo>
                    <a:pt x="898" y="1229"/>
                  </a:lnTo>
                  <a:lnTo>
                    <a:pt x="899" y="1231"/>
                  </a:lnTo>
                  <a:lnTo>
                    <a:pt x="899" y="1233"/>
                  </a:lnTo>
                  <a:lnTo>
                    <a:pt x="899" y="1234"/>
                  </a:lnTo>
                  <a:lnTo>
                    <a:pt x="901" y="1236"/>
                  </a:lnTo>
                  <a:lnTo>
                    <a:pt x="902" y="1239"/>
                  </a:lnTo>
                  <a:lnTo>
                    <a:pt x="903" y="1241"/>
                  </a:lnTo>
                  <a:lnTo>
                    <a:pt x="903" y="1243"/>
                  </a:lnTo>
                  <a:lnTo>
                    <a:pt x="904" y="1245"/>
                  </a:lnTo>
                  <a:lnTo>
                    <a:pt x="904" y="1246"/>
                  </a:lnTo>
                  <a:lnTo>
                    <a:pt x="906" y="1248"/>
                  </a:lnTo>
                  <a:lnTo>
                    <a:pt x="907" y="1251"/>
                  </a:lnTo>
                  <a:lnTo>
                    <a:pt x="908" y="1252"/>
                  </a:lnTo>
                  <a:lnTo>
                    <a:pt x="909" y="1254"/>
                  </a:lnTo>
                  <a:lnTo>
                    <a:pt x="910" y="1256"/>
                  </a:lnTo>
                  <a:lnTo>
                    <a:pt x="911" y="1257"/>
                  </a:lnTo>
                  <a:lnTo>
                    <a:pt x="912" y="1259"/>
                  </a:lnTo>
                  <a:lnTo>
                    <a:pt x="914" y="1262"/>
                  </a:lnTo>
                  <a:lnTo>
                    <a:pt x="914" y="1263"/>
                  </a:lnTo>
                  <a:lnTo>
                    <a:pt x="915" y="1265"/>
                  </a:lnTo>
                  <a:lnTo>
                    <a:pt x="917" y="1268"/>
                  </a:lnTo>
                  <a:lnTo>
                    <a:pt x="918" y="1270"/>
                  </a:lnTo>
                  <a:lnTo>
                    <a:pt x="919" y="1272"/>
                  </a:lnTo>
                  <a:lnTo>
                    <a:pt x="921" y="1274"/>
                  </a:lnTo>
                  <a:lnTo>
                    <a:pt x="922" y="1276"/>
                  </a:lnTo>
                  <a:lnTo>
                    <a:pt x="923" y="1277"/>
                  </a:lnTo>
                  <a:lnTo>
                    <a:pt x="923" y="1279"/>
                  </a:lnTo>
                  <a:lnTo>
                    <a:pt x="924" y="1280"/>
                  </a:lnTo>
                  <a:lnTo>
                    <a:pt x="926" y="1282"/>
                  </a:lnTo>
                  <a:lnTo>
                    <a:pt x="927" y="1285"/>
                  </a:lnTo>
                  <a:lnTo>
                    <a:pt x="928" y="1287"/>
                  </a:lnTo>
                  <a:lnTo>
                    <a:pt x="930" y="1289"/>
                  </a:lnTo>
                  <a:lnTo>
                    <a:pt x="930" y="1290"/>
                  </a:lnTo>
                  <a:lnTo>
                    <a:pt x="932" y="1293"/>
                  </a:lnTo>
                  <a:lnTo>
                    <a:pt x="933" y="1295"/>
                  </a:lnTo>
                  <a:lnTo>
                    <a:pt x="934" y="1297"/>
                  </a:lnTo>
                  <a:lnTo>
                    <a:pt x="935" y="1298"/>
                  </a:lnTo>
                  <a:lnTo>
                    <a:pt x="936" y="1300"/>
                  </a:lnTo>
                  <a:lnTo>
                    <a:pt x="937" y="1302"/>
                  </a:lnTo>
                  <a:lnTo>
                    <a:pt x="938" y="1304"/>
                  </a:lnTo>
                  <a:lnTo>
                    <a:pt x="940" y="1305"/>
                  </a:lnTo>
                  <a:lnTo>
                    <a:pt x="941" y="1307"/>
                  </a:lnTo>
                  <a:lnTo>
                    <a:pt x="943" y="1310"/>
                  </a:lnTo>
                  <a:lnTo>
                    <a:pt x="945" y="1312"/>
                  </a:lnTo>
                  <a:lnTo>
                    <a:pt x="946" y="1313"/>
                  </a:lnTo>
                  <a:lnTo>
                    <a:pt x="948" y="1316"/>
                  </a:lnTo>
                  <a:lnTo>
                    <a:pt x="950" y="1318"/>
                  </a:lnTo>
                  <a:lnTo>
                    <a:pt x="952" y="1320"/>
                  </a:lnTo>
                  <a:lnTo>
                    <a:pt x="954" y="1323"/>
                  </a:lnTo>
                  <a:lnTo>
                    <a:pt x="956" y="1325"/>
                  </a:lnTo>
                  <a:lnTo>
                    <a:pt x="959" y="1327"/>
                  </a:lnTo>
                  <a:lnTo>
                    <a:pt x="961" y="1329"/>
                  </a:lnTo>
                  <a:lnTo>
                    <a:pt x="963" y="1331"/>
                  </a:lnTo>
                  <a:lnTo>
                    <a:pt x="964" y="1333"/>
                  </a:lnTo>
                  <a:lnTo>
                    <a:pt x="966" y="1335"/>
                  </a:lnTo>
                  <a:lnTo>
                    <a:pt x="968" y="1336"/>
                  </a:lnTo>
                  <a:lnTo>
                    <a:pt x="969" y="1339"/>
                  </a:lnTo>
                  <a:lnTo>
                    <a:pt x="970" y="1341"/>
                  </a:lnTo>
                  <a:lnTo>
                    <a:pt x="971" y="1342"/>
                  </a:lnTo>
                  <a:lnTo>
                    <a:pt x="972" y="1344"/>
                  </a:lnTo>
                  <a:lnTo>
                    <a:pt x="973" y="1345"/>
                  </a:lnTo>
                  <a:lnTo>
                    <a:pt x="974" y="1347"/>
                  </a:lnTo>
                  <a:lnTo>
                    <a:pt x="975" y="1348"/>
                  </a:lnTo>
                  <a:lnTo>
                    <a:pt x="977" y="1351"/>
                  </a:lnTo>
                  <a:lnTo>
                    <a:pt x="978" y="1353"/>
                  </a:lnTo>
                  <a:lnTo>
                    <a:pt x="979" y="1355"/>
                  </a:lnTo>
                  <a:lnTo>
                    <a:pt x="980" y="1357"/>
                  </a:lnTo>
                  <a:lnTo>
                    <a:pt x="981" y="1358"/>
                  </a:lnTo>
                  <a:lnTo>
                    <a:pt x="983" y="1360"/>
                  </a:lnTo>
                  <a:lnTo>
                    <a:pt x="984" y="1362"/>
                  </a:lnTo>
                  <a:lnTo>
                    <a:pt x="984" y="1364"/>
                  </a:lnTo>
                  <a:lnTo>
                    <a:pt x="985" y="1366"/>
                  </a:lnTo>
                  <a:lnTo>
                    <a:pt x="988" y="1368"/>
                  </a:lnTo>
                  <a:lnTo>
                    <a:pt x="989" y="1371"/>
                  </a:lnTo>
                  <a:lnTo>
                    <a:pt x="990" y="1373"/>
                  </a:lnTo>
                  <a:lnTo>
                    <a:pt x="992" y="1376"/>
                  </a:lnTo>
                  <a:lnTo>
                    <a:pt x="993" y="1377"/>
                  </a:lnTo>
                  <a:lnTo>
                    <a:pt x="994" y="1380"/>
                  </a:lnTo>
                  <a:lnTo>
                    <a:pt x="995" y="1381"/>
                  </a:lnTo>
                  <a:lnTo>
                    <a:pt x="997" y="1383"/>
                  </a:lnTo>
                  <a:lnTo>
                    <a:pt x="999" y="1385"/>
                  </a:lnTo>
                  <a:lnTo>
                    <a:pt x="1001" y="1388"/>
                  </a:lnTo>
                  <a:lnTo>
                    <a:pt x="1001" y="1390"/>
                  </a:lnTo>
                  <a:lnTo>
                    <a:pt x="1003" y="1392"/>
                  </a:lnTo>
                  <a:lnTo>
                    <a:pt x="1004" y="1394"/>
                  </a:lnTo>
                  <a:lnTo>
                    <a:pt x="1005" y="1396"/>
                  </a:lnTo>
                  <a:lnTo>
                    <a:pt x="1006" y="1398"/>
                  </a:lnTo>
                  <a:lnTo>
                    <a:pt x="1007" y="1400"/>
                  </a:lnTo>
                  <a:lnTo>
                    <a:pt x="1008" y="1402"/>
                  </a:lnTo>
                  <a:lnTo>
                    <a:pt x="1009" y="1403"/>
                  </a:lnTo>
                  <a:lnTo>
                    <a:pt x="1011" y="1406"/>
                  </a:lnTo>
                  <a:lnTo>
                    <a:pt x="1012" y="1408"/>
                  </a:lnTo>
                  <a:lnTo>
                    <a:pt x="1012" y="1410"/>
                  </a:lnTo>
                  <a:lnTo>
                    <a:pt x="1012" y="1412"/>
                  </a:lnTo>
                  <a:lnTo>
                    <a:pt x="1014" y="1413"/>
                  </a:lnTo>
                  <a:lnTo>
                    <a:pt x="1014" y="1414"/>
                  </a:lnTo>
                  <a:lnTo>
                    <a:pt x="1015" y="1415"/>
                  </a:lnTo>
                  <a:lnTo>
                    <a:pt x="1016" y="1417"/>
                  </a:lnTo>
                  <a:lnTo>
                    <a:pt x="1017" y="1419"/>
                  </a:lnTo>
                  <a:lnTo>
                    <a:pt x="1018" y="1420"/>
                  </a:lnTo>
                  <a:lnTo>
                    <a:pt x="1020" y="1422"/>
                  </a:lnTo>
                  <a:lnTo>
                    <a:pt x="1021" y="1424"/>
                  </a:lnTo>
                  <a:lnTo>
                    <a:pt x="1022" y="1425"/>
                  </a:lnTo>
                  <a:lnTo>
                    <a:pt x="1024" y="1427"/>
                  </a:lnTo>
                  <a:lnTo>
                    <a:pt x="1026" y="1430"/>
                  </a:lnTo>
                  <a:lnTo>
                    <a:pt x="1028" y="1432"/>
                  </a:lnTo>
                  <a:lnTo>
                    <a:pt x="1031" y="1434"/>
                  </a:lnTo>
                  <a:lnTo>
                    <a:pt x="1032" y="1436"/>
                  </a:lnTo>
                  <a:lnTo>
                    <a:pt x="1035" y="1438"/>
                  </a:lnTo>
                  <a:lnTo>
                    <a:pt x="1037" y="1440"/>
                  </a:lnTo>
                  <a:lnTo>
                    <a:pt x="1039" y="1442"/>
                  </a:lnTo>
                  <a:lnTo>
                    <a:pt x="1041" y="1444"/>
                  </a:lnTo>
                  <a:lnTo>
                    <a:pt x="1043" y="1446"/>
                  </a:lnTo>
                  <a:lnTo>
                    <a:pt x="1045" y="1448"/>
                  </a:lnTo>
                  <a:lnTo>
                    <a:pt x="1047" y="1450"/>
                  </a:lnTo>
                  <a:lnTo>
                    <a:pt x="1049" y="1453"/>
                  </a:lnTo>
                  <a:lnTo>
                    <a:pt x="1050" y="1455"/>
                  </a:lnTo>
                  <a:lnTo>
                    <a:pt x="1051" y="1457"/>
                  </a:lnTo>
                  <a:lnTo>
                    <a:pt x="1052" y="1459"/>
                  </a:lnTo>
                  <a:lnTo>
                    <a:pt x="1053" y="1462"/>
                  </a:lnTo>
                  <a:lnTo>
                    <a:pt x="1053" y="1463"/>
                  </a:lnTo>
                  <a:lnTo>
                    <a:pt x="1053" y="1466"/>
                  </a:lnTo>
                  <a:lnTo>
                    <a:pt x="1053" y="1468"/>
                  </a:lnTo>
                  <a:lnTo>
                    <a:pt x="1053" y="1470"/>
                  </a:lnTo>
                  <a:lnTo>
                    <a:pt x="1052" y="1471"/>
                  </a:lnTo>
                  <a:lnTo>
                    <a:pt x="1051" y="1472"/>
                  </a:lnTo>
                  <a:lnTo>
                    <a:pt x="1050" y="1474"/>
                  </a:lnTo>
                  <a:lnTo>
                    <a:pt x="1048" y="1475"/>
                  </a:lnTo>
                  <a:lnTo>
                    <a:pt x="1047" y="1476"/>
                  </a:lnTo>
                  <a:lnTo>
                    <a:pt x="1046" y="1477"/>
                  </a:lnTo>
                  <a:lnTo>
                    <a:pt x="1045" y="1479"/>
                  </a:lnTo>
                  <a:lnTo>
                    <a:pt x="1044" y="1479"/>
                  </a:lnTo>
                  <a:lnTo>
                    <a:pt x="1043" y="1481"/>
                  </a:lnTo>
                  <a:lnTo>
                    <a:pt x="1042" y="1481"/>
                  </a:lnTo>
                  <a:lnTo>
                    <a:pt x="1041" y="1483"/>
                  </a:lnTo>
                  <a:lnTo>
                    <a:pt x="1040" y="1484"/>
                  </a:lnTo>
                  <a:lnTo>
                    <a:pt x="1040" y="1485"/>
                  </a:lnTo>
                  <a:lnTo>
                    <a:pt x="1038" y="1486"/>
                  </a:lnTo>
                  <a:lnTo>
                    <a:pt x="1037" y="1488"/>
                  </a:lnTo>
                  <a:lnTo>
                    <a:pt x="1036" y="1489"/>
                  </a:lnTo>
                  <a:lnTo>
                    <a:pt x="1035" y="1490"/>
                  </a:lnTo>
                  <a:lnTo>
                    <a:pt x="1034" y="1491"/>
                  </a:lnTo>
                  <a:lnTo>
                    <a:pt x="1032" y="1492"/>
                  </a:lnTo>
                  <a:lnTo>
                    <a:pt x="1031" y="1495"/>
                  </a:lnTo>
                  <a:lnTo>
                    <a:pt x="1029" y="1497"/>
                  </a:lnTo>
                  <a:lnTo>
                    <a:pt x="1028" y="1498"/>
                  </a:lnTo>
                  <a:lnTo>
                    <a:pt x="1028" y="1499"/>
                  </a:lnTo>
                  <a:lnTo>
                    <a:pt x="1026" y="1501"/>
                  </a:lnTo>
                  <a:lnTo>
                    <a:pt x="1026" y="1503"/>
                  </a:lnTo>
                  <a:lnTo>
                    <a:pt x="1025" y="1505"/>
                  </a:lnTo>
                  <a:lnTo>
                    <a:pt x="1026" y="1505"/>
                  </a:lnTo>
                  <a:lnTo>
                    <a:pt x="1027" y="1505"/>
                  </a:lnTo>
                  <a:lnTo>
                    <a:pt x="1029" y="1504"/>
                  </a:lnTo>
                  <a:lnTo>
                    <a:pt x="1030" y="1503"/>
                  </a:lnTo>
                  <a:lnTo>
                    <a:pt x="1031" y="1501"/>
                  </a:lnTo>
                  <a:lnTo>
                    <a:pt x="1033" y="1499"/>
                  </a:lnTo>
                  <a:lnTo>
                    <a:pt x="1034" y="1498"/>
                  </a:lnTo>
                  <a:lnTo>
                    <a:pt x="1036" y="1496"/>
                  </a:lnTo>
                  <a:lnTo>
                    <a:pt x="1037" y="1495"/>
                  </a:lnTo>
                  <a:lnTo>
                    <a:pt x="1038" y="1493"/>
                  </a:lnTo>
                  <a:lnTo>
                    <a:pt x="1039" y="1492"/>
                  </a:lnTo>
                  <a:lnTo>
                    <a:pt x="1040" y="1491"/>
                  </a:lnTo>
                  <a:lnTo>
                    <a:pt x="1042" y="1489"/>
                  </a:lnTo>
                  <a:lnTo>
                    <a:pt x="1044" y="1488"/>
                  </a:lnTo>
                  <a:lnTo>
                    <a:pt x="1046" y="1487"/>
                  </a:lnTo>
                  <a:lnTo>
                    <a:pt x="1047" y="1486"/>
                  </a:lnTo>
                  <a:lnTo>
                    <a:pt x="1049" y="1485"/>
                  </a:lnTo>
                  <a:lnTo>
                    <a:pt x="1050" y="1484"/>
                  </a:lnTo>
                  <a:lnTo>
                    <a:pt x="1052" y="1483"/>
                  </a:lnTo>
                  <a:lnTo>
                    <a:pt x="1053" y="1481"/>
                  </a:lnTo>
                  <a:lnTo>
                    <a:pt x="1054" y="1480"/>
                  </a:lnTo>
                  <a:lnTo>
                    <a:pt x="1055" y="1478"/>
                  </a:lnTo>
                  <a:lnTo>
                    <a:pt x="1057" y="1476"/>
                  </a:lnTo>
                  <a:lnTo>
                    <a:pt x="1058" y="1475"/>
                  </a:lnTo>
                  <a:lnTo>
                    <a:pt x="1058" y="1474"/>
                  </a:lnTo>
                  <a:lnTo>
                    <a:pt x="1060" y="1473"/>
                  </a:lnTo>
                  <a:lnTo>
                    <a:pt x="1060" y="1471"/>
                  </a:lnTo>
                  <a:lnTo>
                    <a:pt x="1063" y="1471"/>
                  </a:lnTo>
                  <a:lnTo>
                    <a:pt x="1066" y="1471"/>
                  </a:lnTo>
                  <a:lnTo>
                    <a:pt x="1068" y="1472"/>
                  </a:lnTo>
                  <a:lnTo>
                    <a:pt x="1069" y="1473"/>
                  </a:lnTo>
                  <a:lnTo>
                    <a:pt x="1071" y="1474"/>
                  </a:lnTo>
                  <a:lnTo>
                    <a:pt x="1072" y="1475"/>
                  </a:lnTo>
                  <a:lnTo>
                    <a:pt x="1073" y="1476"/>
                  </a:lnTo>
                  <a:lnTo>
                    <a:pt x="1074" y="1477"/>
                  </a:lnTo>
                  <a:lnTo>
                    <a:pt x="1076" y="1479"/>
                  </a:lnTo>
                  <a:lnTo>
                    <a:pt x="1076" y="1480"/>
                  </a:lnTo>
                  <a:lnTo>
                    <a:pt x="1077" y="1481"/>
                  </a:lnTo>
                  <a:lnTo>
                    <a:pt x="1079" y="1483"/>
                  </a:lnTo>
                  <a:lnTo>
                    <a:pt x="1081" y="1484"/>
                  </a:lnTo>
                  <a:lnTo>
                    <a:pt x="1081" y="1486"/>
                  </a:lnTo>
                  <a:lnTo>
                    <a:pt x="1083" y="1488"/>
                  </a:lnTo>
                  <a:lnTo>
                    <a:pt x="1084" y="1489"/>
                  </a:lnTo>
                  <a:lnTo>
                    <a:pt x="1086" y="1491"/>
                  </a:lnTo>
                  <a:lnTo>
                    <a:pt x="1088" y="1493"/>
                  </a:lnTo>
                  <a:lnTo>
                    <a:pt x="1089" y="1495"/>
                  </a:lnTo>
                  <a:lnTo>
                    <a:pt x="1092" y="1497"/>
                  </a:lnTo>
                  <a:lnTo>
                    <a:pt x="1093" y="1499"/>
                  </a:lnTo>
                  <a:lnTo>
                    <a:pt x="1095" y="1501"/>
                  </a:lnTo>
                  <a:lnTo>
                    <a:pt x="1097" y="1503"/>
                  </a:lnTo>
                  <a:lnTo>
                    <a:pt x="1098" y="1504"/>
                  </a:lnTo>
                  <a:lnTo>
                    <a:pt x="1100" y="1506"/>
                  </a:lnTo>
                  <a:lnTo>
                    <a:pt x="1101" y="1508"/>
                  </a:lnTo>
                  <a:lnTo>
                    <a:pt x="1103" y="1510"/>
                  </a:lnTo>
                  <a:lnTo>
                    <a:pt x="1104" y="1511"/>
                  </a:lnTo>
                  <a:lnTo>
                    <a:pt x="1105" y="1511"/>
                  </a:lnTo>
                  <a:lnTo>
                    <a:pt x="1107" y="1513"/>
                  </a:lnTo>
                  <a:lnTo>
                    <a:pt x="1107" y="1515"/>
                  </a:lnTo>
                  <a:lnTo>
                    <a:pt x="1108" y="1516"/>
                  </a:lnTo>
                  <a:lnTo>
                    <a:pt x="1109" y="1517"/>
                  </a:lnTo>
                  <a:lnTo>
                    <a:pt x="1111" y="1519"/>
                  </a:lnTo>
                  <a:lnTo>
                    <a:pt x="1112" y="1519"/>
                  </a:lnTo>
                  <a:lnTo>
                    <a:pt x="1113" y="1522"/>
                  </a:lnTo>
                  <a:lnTo>
                    <a:pt x="1115" y="1523"/>
                  </a:lnTo>
                  <a:lnTo>
                    <a:pt x="1116" y="1525"/>
                  </a:lnTo>
                  <a:lnTo>
                    <a:pt x="1117" y="1526"/>
                  </a:lnTo>
                  <a:lnTo>
                    <a:pt x="1119" y="1528"/>
                  </a:lnTo>
                  <a:lnTo>
                    <a:pt x="1120" y="1529"/>
                  </a:lnTo>
                  <a:lnTo>
                    <a:pt x="1121" y="1531"/>
                  </a:lnTo>
                  <a:lnTo>
                    <a:pt x="1122" y="1533"/>
                  </a:lnTo>
                  <a:lnTo>
                    <a:pt x="1123" y="1535"/>
                  </a:lnTo>
                  <a:lnTo>
                    <a:pt x="1124" y="1537"/>
                  </a:lnTo>
                  <a:lnTo>
                    <a:pt x="1125" y="1538"/>
                  </a:lnTo>
                  <a:lnTo>
                    <a:pt x="1127" y="1541"/>
                  </a:lnTo>
                  <a:lnTo>
                    <a:pt x="1128" y="1542"/>
                  </a:lnTo>
                  <a:lnTo>
                    <a:pt x="1129" y="1544"/>
                  </a:lnTo>
                  <a:lnTo>
                    <a:pt x="1130" y="1546"/>
                  </a:lnTo>
                  <a:lnTo>
                    <a:pt x="1131" y="1548"/>
                  </a:lnTo>
                  <a:lnTo>
                    <a:pt x="1133" y="1549"/>
                  </a:lnTo>
                  <a:lnTo>
                    <a:pt x="1133" y="1552"/>
                  </a:lnTo>
                  <a:lnTo>
                    <a:pt x="1135" y="1553"/>
                  </a:lnTo>
                  <a:lnTo>
                    <a:pt x="1136" y="1555"/>
                  </a:lnTo>
                  <a:lnTo>
                    <a:pt x="1138" y="1557"/>
                  </a:lnTo>
                  <a:lnTo>
                    <a:pt x="1139" y="1560"/>
                  </a:lnTo>
                  <a:lnTo>
                    <a:pt x="1141" y="1561"/>
                  </a:lnTo>
                  <a:lnTo>
                    <a:pt x="1141" y="1563"/>
                  </a:lnTo>
                  <a:lnTo>
                    <a:pt x="1142" y="1565"/>
                  </a:lnTo>
                  <a:lnTo>
                    <a:pt x="1143" y="1566"/>
                  </a:lnTo>
                  <a:lnTo>
                    <a:pt x="1143" y="1567"/>
                  </a:lnTo>
                  <a:lnTo>
                    <a:pt x="1145" y="1569"/>
                  </a:lnTo>
                  <a:lnTo>
                    <a:pt x="1146" y="1571"/>
                  </a:lnTo>
                  <a:lnTo>
                    <a:pt x="1146" y="1572"/>
                  </a:lnTo>
                  <a:lnTo>
                    <a:pt x="1147" y="1573"/>
                  </a:lnTo>
                  <a:lnTo>
                    <a:pt x="1148" y="1575"/>
                  </a:lnTo>
                  <a:lnTo>
                    <a:pt x="1148" y="1577"/>
                  </a:lnTo>
                  <a:lnTo>
                    <a:pt x="1149" y="1579"/>
                  </a:lnTo>
                  <a:lnTo>
                    <a:pt x="1150" y="1582"/>
                  </a:lnTo>
                  <a:lnTo>
                    <a:pt x="1150" y="1585"/>
                  </a:lnTo>
                  <a:lnTo>
                    <a:pt x="1149" y="1587"/>
                  </a:lnTo>
                  <a:lnTo>
                    <a:pt x="1149" y="1589"/>
                  </a:lnTo>
                  <a:lnTo>
                    <a:pt x="1148" y="1590"/>
                  </a:lnTo>
                  <a:lnTo>
                    <a:pt x="1147" y="1592"/>
                  </a:lnTo>
                  <a:lnTo>
                    <a:pt x="1147" y="1594"/>
                  </a:lnTo>
                  <a:lnTo>
                    <a:pt x="1146" y="1596"/>
                  </a:lnTo>
                  <a:lnTo>
                    <a:pt x="1146" y="1598"/>
                  </a:lnTo>
                  <a:lnTo>
                    <a:pt x="1145" y="1600"/>
                  </a:lnTo>
                  <a:lnTo>
                    <a:pt x="1143" y="1601"/>
                  </a:lnTo>
                  <a:lnTo>
                    <a:pt x="1143" y="1603"/>
                  </a:lnTo>
                  <a:lnTo>
                    <a:pt x="1142" y="1605"/>
                  </a:lnTo>
                  <a:lnTo>
                    <a:pt x="1142" y="1607"/>
                  </a:lnTo>
                  <a:lnTo>
                    <a:pt x="1141" y="1608"/>
                  </a:lnTo>
                  <a:lnTo>
                    <a:pt x="1141" y="1609"/>
                  </a:lnTo>
                  <a:lnTo>
                    <a:pt x="1142" y="1610"/>
                  </a:lnTo>
                  <a:lnTo>
                    <a:pt x="1145" y="1610"/>
                  </a:lnTo>
                  <a:lnTo>
                    <a:pt x="1146" y="1610"/>
                  </a:lnTo>
                  <a:lnTo>
                    <a:pt x="1147" y="1608"/>
                  </a:lnTo>
                  <a:lnTo>
                    <a:pt x="1149" y="1606"/>
                  </a:lnTo>
                  <a:lnTo>
                    <a:pt x="1150" y="1604"/>
                  </a:lnTo>
                  <a:lnTo>
                    <a:pt x="1152" y="1601"/>
                  </a:lnTo>
                  <a:lnTo>
                    <a:pt x="1152" y="1599"/>
                  </a:lnTo>
                  <a:lnTo>
                    <a:pt x="1153" y="1596"/>
                  </a:lnTo>
                  <a:lnTo>
                    <a:pt x="1153" y="1595"/>
                  </a:lnTo>
                  <a:lnTo>
                    <a:pt x="1153" y="1592"/>
                  </a:lnTo>
                  <a:lnTo>
                    <a:pt x="1153" y="1591"/>
                  </a:lnTo>
                  <a:lnTo>
                    <a:pt x="1153" y="1589"/>
                  </a:lnTo>
                  <a:lnTo>
                    <a:pt x="1155" y="1587"/>
                  </a:lnTo>
                  <a:lnTo>
                    <a:pt x="1157" y="1585"/>
                  </a:lnTo>
                  <a:lnTo>
                    <a:pt x="1159" y="1584"/>
                  </a:lnTo>
                  <a:lnTo>
                    <a:pt x="1161" y="1584"/>
                  </a:lnTo>
                  <a:lnTo>
                    <a:pt x="1163" y="1585"/>
                  </a:lnTo>
                  <a:lnTo>
                    <a:pt x="1164" y="1586"/>
                  </a:lnTo>
                  <a:lnTo>
                    <a:pt x="1164" y="1587"/>
                  </a:lnTo>
                  <a:lnTo>
                    <a:pt x="1165" y="1589"/>
                  </a:lnTo>
                  <a:lnTo>
                    <a:pt x="1166" y="1591"/>
                  </a:lnTo>
                  <a:lnTo>
                    <a:pt x="1166" y="1594"/>
                  </a:lnTo>
                  <a:lnTo>
                    <a:pt x="1168" y="1595"/>
                  </a:lnTo>
                  <a:lnTo>
                    <a:pt x="1169" y="1597"/>
                  </a:lnTo>
                  <a:lnTo>
                    <a:pt x="1170" y="1599"/>
                  </a:lnTo>
                  <a:lnTo>
                    <a:pt x="1171" y="1600"/>
                  </a:lnTo>
                  <a:lnTo>
                    <a:pt x="1171" y="1601"/>
                  </a:lnTo>
                  <a:lnTo>
                    <a:pt x="1172" y="1602"/>
                  </a:lnTo>
                  <a:lnTo>
                    <a:pt x="1173" y="1603"/>
                  </a:lnTo>
                  <a:lnTo>
                    <a:pt x="1174" y="1604"/>
                  </a:lnTo>
                  <a:lnTo>
                    <a:pt x="1176" y="1606"/>
                  </a:lnTo>
                  <a:lnTo>
                    <a:pt x="1178" y="1608"/>
                  </a:lnTo>
                  <a:lnTo>
                    <a:pt x="1180" y="1610"/>
                  </a:lnTo>
                  <a:lnTo>
                    <a:pt x="1180" y="1612"/>
                  </a:lnTo>
                  <a:lnTo>
                    <a:pt x="1182" y="1614"/>
                  </a:lnTo>
                  <a:lnTo>
                    <a:pt x="1184" y="1616"/>
                  </a:lnTo>
                  <a:lnTo>
                    <a:pt x="1186" y="1618"/>
                  </a:lnTo>
                  <a:lnTo>
                    <a:pt x="1187" y="1620"/>
                  </a:lnTo>
                  <a:lnTo>
                    <a:pt x="1189" y="1622"/>
                  </a:lnTo>
                  <a:lnTo>
                    <a:pt x="1190" y="1624"/>
                  </a:lnTo>
                  <a:lnTo>
                    <a:pt x="1190" y="1625"/>
                  </a:lnTo>
                  <a:lnTo>
                    <a:pt x="1191" y="1626"/>
                  </a:lnTo>
                  <a:lnTo>
                    <a:pt x="1193" y="1626"/>
                  </a:lnTo>
                  <a:lnTo>
                    <a:pt x="1195" y="1628"/>
                  </a:lnTo>
                  <a:lnTo>
                    <a:pt x="1196" y="1629"/>
                  </a:lnTo>
                  <a:lnTo>
                    <a:pt x="1198" y="1630"/>
                  </a:lnTo>
                  <a:lnTo>
                    <a:pt x="1200" y="1631"/>
                  </a:lnTo>
                  <a:lnTo>
                    <a:pt x="1201" y="1633"/>
                  </a:lnTo>
                  <a:lnTo>
                    <a:pt x="1203" y="1634"/>
                  </a:lnTo>
                  <a:lnTo>
                    <a:pt x="1204" y="1635"/>
                  </a:lnTo>
                  <a:lnTo>
                    <a:pt x="1205" y="1636"/>
                  </a:lnTo>
                  <a:lnTo>
                    <a:pt x="1206" y="1638"/>
                  </a:lnTo>
                  <a:lnTo>
                    <a:pt x="1207" y="1639"/>
                  </a:lnTo>
                  <a:lnTo>
                    <a:pt x="1208" y="1640"/>
                  </a:lnTo>
                  <a:lnTo>
                    <a:pt x="1209" y="1641"/>
                  </a:lnTo>
                  <a:lnTo>
                    <a:pt x="1211" y="1642"/>
                  </a:lnTo>
                  <a:lnTo>
                    <a:pt x="1212" y="1644"/>
                  </a:lnTo>
                  <a:lnTo>
                    <a:pt x="1213" y="1645"/>
                  </a:lnTo>
                  <a:lnTo>
                    <a:pt x="1215" y="1647"/>
                  </a:lnTo>
                  <a:lnTo>
                    <a:pt x="1216" y="1648"/>
                  </a:lnTo>
                  <a:lnTo>
                    <a:pt x="1217" y="1650"/>
                  </a:lnTo>
                  <a:lnTo>
                    <a:pt x="1218" y="1651"/>
                  </a:lnTo>
                  <a:lnTo>
                    <a:pt x="1220" y="1653"/>
                  </a:lnTo>
                  <a:lnTo>
                    <a:pt x="1220" y="1654"/>
                  </a:lnTo>
                  <a:lnTo>
                    <a:pt x="1221" y="1656"/>
                  </a:lnTo>
                  <a:lnTo>
                    <a:pt x="1222" y="1657"/>
                  </a:lnTo>
                  <a:lnTo>
                    <a:pt x="1223" y="1658"/>
                  </a:lnTo>
                  <a:lnTo>
                    <a:pt x="1224" y="1659"/>
                  </a:lnTo>
                  <a:lnTo>
                    <a:pt x="1225" y="1660"/>
                  </a:lnTo>
                  <a:lnTo>
                    <a:pt x="1226" y="1661"/>
                  </a:lnTo>
                  <a:lnTo>
                    <a:pt x="1227" y="1663"/>
                  </a:lnTo>
                  <a:lnTo>
                    <a:pt x="1228" y="1664"/>
                  </a:lnTo>
                  <a:lnTo>
                    <a:pt x="1230" y="1666"/>
                  </a:lnTo>
                  <a:lnTo>
                    <a:pt x="1230" y="1667"/>
                  </a:lnTo>
                  <a:lnTo>
                    <a:pt x="1232" y="1668"/>
                  </a:lnTo>
                  <a:lnTo>
                    <a:pt x="1233" y="1669"/>
                  </a:lnTo>
                  <a:lnTo>
                    <a:pt x="1234" y="1671"/>
                  </a:lnTo>
                  <a:lnTo>
                    <a:pt x="1235" y="1673"/>
                  </a:lnTo>
                  <a:lnTo>
                    <a:pt x="1237" y="1674"/>
                  </a:lnTo>
                  <a:lnTo>
                    <a:pt x="1238" y="1675"/>
                  </a:lnTo>
                  <a:lnTo>
                    <a:pt x="1239" y="1677"/>
                  </a:lnTo>
                  <a:lnTo>
                    <a:pt x="1241" y="1678"/>
                  </a:lnTo>
                  <a:lnTo>
                    <a:pt x="1243" y="1680"/>
                  </a:lnTo>
                  <a:lnTo>
                    <a:pt x="1245" y="1682"/>
                  </a:lnTo>
                  <a:lnTo>
                    <a:pt x="1246" y="1684"/>
                  </a:lnTo>
                  <a:lnTo>
                    <a:pt x="1249" y="1685"/>
                  </a:lnTo>
                  <a:lnTo>
                    <a:pt x="1250" y="1686"/>
                  </a:lnTo>
                  <a:lnTo>
                    <a:pt x="1251" y="1688"/>
                  </a:lnTo>
                  <a:lnTo>
                    <a:pt x="1253" y="1689"/>
                  </a:lnTo>
                  <a:lnTo>
                    <a:pt x="1255" y="1690"/>
                  </a:lnTo>
                  <a:lnTo>
                    <a:pt x="1257" y="1691"/>
                  </a:lnTo>
                  <a:lnTo>
                    <a:pt x="1259" y="1692"/>
                  </a:lnTo>
                  <a:lnTo>
                    <a:pt x="1261" y="1693"/>
                  </a:lnTo>
                  <a:lnTo>
                    <a:pt x="1263" y="1694"/>
                  </a:lnTo>
                  <a:lnTo>
                    <a:pt x="1266" y="1694"/>
                  </a:lnTo>
                  <a:lnTo>
                    <a:pt x="1268" y="1694"/>
                  </a:lnTo>
                  <a:lnTo>
                    <a:pt x="1270" y="1695"/>
                  </a:lnTo>
                  <a:lnTo>
                    <a:pt x="1272" y="1697"/>
                  </a:lnTo>
                  <a:lnTo>
                    <a:pt x="1274" y="1697"/>
                  </a:lnTo>
                  <a:lnTo>
                    <a:pt x="1276" y="1698"/>
                  </a:lnTo>
                  <a:lnTo>
                    <a:pt x="1278" y="1700"/>
                  </a:lnTo>
                  <a:lnTo>
                    <a:pt x="1280" y="1701"/>
                  </a:lnTo>
                  <a:lnTo>
                    <a:pt x="1282" y="1702"/>
                  </a:lnTo>
                  <a:lnTo>
                    <a:pt x="1284" y="1704"/>
                  </a:lnTo>
                  <a:lnTo>
                    <a:pt x="1285" y="1705"/>
                  </a:lnTo>
                  <a:lnTo>
                    <a:pt x="1286" y="1706"/>
                  </a:lnTo>
                  <a:lnTo>
                    <a:pt x="1288" y="1707"/>
                  </a:lnTo>
                  <a:lnTo>
                    <a:pt x="1289" y="1708"/>
                  </a:lnTo>
                  <a:lnTo>
                    <a:pt x="1290" y="1710"/>
                  </a:lnTo>
                  <a:lnTo>
                    <a:pt x="1292" y="1711"/>
                  </a:lnTo>
                  <a:lnTo>
                    <a:pt x="1294" y="1711"/>
                  </a:lnTo>
                  <a:lnTo>
                    <a:pt x="1295" y="1713"/>
                  </a:lnTo>
                  <a:lnTo>
                    <a:pt x="1297" y="1715"/>
                  </a:lnTo>
                  <a:lnTo>
                    <a:pt x="1298" y="1716"/>
                  </a:lnTo>
                  <a:lnTo>
                    <a:pt x="1300" y="1717"/>
                  </a:lnTo>
                  <a:lnTo>
                    <a:pt x="1302" y="1717"/>
                  </a:lnTo>
                  <a:lnTo>
                    <a:pt x="1304" y="1719"/>
                  </a:lnTo>
                  <a:lnTo>
                    <a:pt x="1306" y="1721"/>
                  </a:lnTo>
                  <a:lnTo>
                    <a:pt x="1308" y="1722"/>
                  </a:lnTo>
                  <a:lnTo>
                    <a:pt x="1310" y="1723"/>
                  </a:lnTo>
                  <a:lnTo>
                    <a:pt x="1312" y="1725"/>
                  </a:lnTo>
                  <a:lnTo>
                    <a:pt x="1314" y="1727"/>
                  </a:lnTo>
                  <a:lnTo>
                    <a:pt x="1316" y="1727"/>
                  </a:lnTo>
                  <a:lnTo>
                    <a:pt x="1318" y="1729"/>
                  </a:lnTo>
                  <a:lnTo>
                    <a:pt x="1320" y="1732"/>
                  </a:lnTo>
                  <a:lnTo>
                    <a:pt x="1323" y="1734"/>
                  </a:lnTo>
                  <a:lnTo>
                    <a:pt x="1324" y="1735"/>
                  </a:lnTo>
                  <a:lnTo>
                    <a:pt x="1326" y="1736"/>
                  </a:lnTo>
                  <a:lnTo>
                    <a:pt x="1328" y="1738"/>
                  </a:lnTo>
                  <a:lnTo>
                    <a:pt x="1329" y="1739"/>
                  </a:lnTo>
                  <a:lnTo>
                    <a:pt x="1331" y="1741"/>
                  </a:lnTo>
                  <a:lnTo>
                    <a:pt x="1333" y="1742"/>
                  </a:lnTo>
                  <a:lnTo>
                    <a:pt x="1334" y="1743"/>
                  </a:lnTo>
                  <a:lnTo>
                    <a:pt x="1335" y="1745"/>
                  </a:lnTo>
                  <a:lnTo>
                    <a:pt x="1337" y="1746"/>
                  </a:lnTo>
                  <a:lnTo>
                    <a:pt x="1340" y="1747"/>
                  </a:lnTo>
                  <a:lnTo>
                    <a:pt x="1341" y="1749"/>
                  </a:lnTo>
                  <a:lnTo>
                    <a:pt x="1343" y="1750"/>
                  </a:lnTo>
                  <a:lnTo>
                    <a:pt x="1344" y="1751"/>
                  </a:lnTo>
                  <a:lnTo>
                    <a:pt x="1345" y="1753"/>
                  </a:lnTo>
                  <a:lnTo>
                    <a:pt x="1347" y="1754"/>
                  </a:lnTo>
                  <a:lnTo>
                    <a:pt x="1349" y="1755"/>
                  </a:lnTo>
                  <a:lnTo>
                    <a:pt x="1351" y="1757"/>
                  </a:lnTo>
                  <a:lnTo>
                    <a:pt x="1352" y="1758"/>
                  </a:lnTo>
                  <a:lnTo>
                    <a:pt x="1355" y="1759"/>
                  </a:lnTo>
                  <a:lnTo>
                    <a:pt x="1357" y="1761"/>
                  </a:lnTo>
                  <a:lnTo>
                    <a:pt x="1359" y="1762"/>
                  </a:lnTo>
                  <a:lnTo>
                    <a:pt x="1360" y="1763"/>
                  </a:lnTo>
                  <a:lnTo>
                    <a:pt x="1362" y="1764"/>
                  </a:lnTo>
                  <a:lnTo>
                    <a:pt x="1364" y="1765"/>
                  </a:lnTo>
                  <a:lnTo>
                    <a:pt x="1366" y="1767"/>
                  </a:lnTo>
                  <a:lnTo>
                    <a:pt x="1368" y="1767"/>
                  </a:lnTo>
                  <a:lnTo>
                    <a:pt x="1370" y="1768"/>
                  </a:lnTo>
                  <a:lnTo>
                    <a:pt x="1372" y="1770"/>
                  </a:lnTo>
                  <a:lnTo>
                    <a:pt x="1374" y="1771"/>
                  </a:lnTo>
                  <a:lnTo>
                    <a:pt x="1376" y="1772"/>
                  </a:lnTo>
                  <a:lnTo>
                    <a:pt x="1377" y="1773"/>
                  </a:lnTo>
                  <a:lnTo>
                    <a:pt x="1380" y="1774"/>
                  </a:lnTo>
                  <a:lnTo>
                    <a:pt x="1383" y="1775"/>
                  </a:lnTo>
                  <a:lnTo>
                    <a:pt x="1385" y="1776"/>
                  </a:lnTo>
                  <a:lnTo>
                    <a:pt x="1386" y="1776"/>
                  </a:lnTo>
                  <a:lnTo>
                    <a:pt x="1388" y="1777"/>
                  </a:lnTo>
                  <a:lnTo>
                    <a:pt x="1390" y="1778"/>
                  </a:lnTo>
                  <a:lnTo>
                    <a:pt x="1391" y="1779"/>
                  </a:lnTo>
                  <a:lnTo>
                    <a:pt x="1393" y="1779"/>
                  </a:lnTo>
                  <a:lnTo>
                    <a:pt x="1396" y="1780"/>
                  </a:lnTo>
                  <a:lnTo>
                    <a:pt x="1398" y="1780"/>
                  </a:lnTo>
                  <a:lnTo>
                    <a:pt x="1399" y="1781"/>
                  </a:lnTo>
                  <a:lnTo>
                    <a:pt x="1401" y="1782"/>
                  </a:lnTo>
                  <a:lnTo>
                    <a:pt x="1402" y="1783"/>
                  </a:lnTo>
                  <a:lnTo>
                    <a:pt x="1404" y="1783"/>
                  </a:lnTo>
                  <a:lnTo>
                    <a:pt x="1405" y="1783"/>
                  </a:lnTo>
                  <a:lnTo>
                    <a:pt x="1407" y="1784"/>
                  </a:lnTo>
                  <a:lnTo>
                    <a:pt x="1408" y="1785"/>
                  </a:lnTo>
                  <a:lnTo>
                    <a:pt x="1410" y="1785"/>
                  </a:lnTo>
                  <a:lnTo>
                    <a:pt x="1412" y="1785"/>
                  </a:lnTo>
                  <a:lnTo>
                    <a:pt x="1413" y="1786"/>
                  </a:lnTo>
                  <a:lnTo>
                    <a:pt x="1416" y="1787"/>
                  </a:lnTo>
                  <a:lnTo>
                    <a:pt x="1418" y="1787"/>
                  </a:lnTo>
                  <a:lnTo>
                    <a:pt x="1420" y="1788"/>
                  </a:lnTo>
                  <a:lnTo>
                    <a:pt x="1422" y="1789"/>
                  </a:lnTo>
                  <a:lnTo>
                    <a:pt x="1424" y="1789"/>
                  </a:lnTo>
                  <a:lnTo>
                    <a:pt x="1426" y="1790"/>
                  </a:lnTo>
                  <a:lnTo>
                    <a:pt x="1428" y="1790"/>
                  </a:lnTo>
                  <a:lnTo>
                    <a:pt x="1430" y="1791"/>
                  </a:lnTo>
                  <a:lnTo>
                    <a:pt x="1433" y="1793"/>
                  </a:lnTo>
                  <a:lnTo>
                    <a:pt x="1435" y="1794"/>
                  </a:lnTo>
                  <a:lnTo>
                    <a:pt x="1436" y="1794"/>
                  </a:lnTo>
                  <a:lnTo>
                    <a:pt x="1439" y="1795"/>
                  </a:lnTo>
                  <a:lnTo>
                    <a:pt x="1441" y="1795"/>
                  </a:lnTo>
                  <a:lnTo>
                    <a:pt x="1443" y="1796"/>
                  </a:lnTo>
                  <a:lnTo>
                    <a:pt x="1445" y="1796"/>
                  </a:lnTo>
                  <a:lnTo>
                    <a:pt x="1447" y="1797"/>
                  </a:lnTo>
                  <a:lnTo>
                    <a:pt x="1448" y="1797"/>
                  </a:lnTo>
                  <a:lnTo>
                    <a:pt x="1450" y="1798"/>
                  </a:lnTo>
                  <a:lnTo>
                    <a:pt x="1453" y="1798"/>
                  </a:lnTo>
                  <a:lnTo>
                    <a:pt x="1456" y="1799"/>
                  </a:lnTo>
                  <a:lnTo>
                    <a:pt x="1458" y="1800"/>
                  </a:lnTo>
                  <a:lnTo>
                    <a:pt x="1461" y="1801"/>
                  </a:lnTo>
                  <a:lnTo>
                    <a:pt x="1463" y="1801"/>
                  </a:lnTo>
                  <a:lnTo>
                    <a:pt x="1464" y="1802"/>
                  </a:lnTo>
                  <a:lnTo>
                    <a:pt x="1466" y="1802"/>
                  </a:lnTo>
                  <a:lnTo>
                    <a:pt x="1468" y="1803"/>
                  </a:lnTo>
                  <a:lnTo>
                    <a:pt x="1470" y="1804"/>
                  </a:lnTo>
                  <a:lnTo>
                    <a:pt x="1472" y="1805"/>
                  </a:lnTo>
                  <a:lnTo>
                    <a:pt x="1473" y="1806"/>
                  </a:lnTo>
                  <a:lnTo>
                    <a:pt x="1474" y="1806"/>
                  </a:lnTo>
                  <a:lnTo>
                    <a:pt x="1475" y="1806"/>
                  </a:lnTo>
                  <a:lnTo>
                    <a:pt x="1477" y="1807"/>
                  </a:lnTo>
                  <a:lnTo>
                    <a:pt x="1479" y="1807"/>
                  </a:lnTo>
                  <a:lnTo>
                    <a:pt x="1481" y="1807"/>
                  </a:lnTo>
                  <a:lnTo>
                    <a:pt x="1483" y="1808"/>
                  </a:lnTo>
                  <a:lnTo>
                    <a:pt x="1485" y="1809"/>
                  </a:lnTo>
                  <a:lnTo>
                    <a:pt x="1487" y="1810"/>
                  </a:lnTo>
                  <a:lnTo>
                    <a:pt x="1488" y="1811"/>
                  </a:lnTo>
                  <a:lnTo>
                    <a:pt x="1489" y="1811"/>
                  </a:lnTo>
                  <a:lnTo>
                    <a:pt x="1491" y="1811"/>
                  </a:lnTo>
                  <a:lnTo>
                    <a:pt x="1493" y="1812"/>
                  </a:lnTo>
                  <a:lnTo>
                    <a:pt x="1495" y="1812"/>
                  </a:lnTo>
                  <a:lnTo>
                    <a:pt x="1496" y="1812"/>
                  </a:lnTo>
                  <a:lnTo>
                    <a:pt x="1498" y="1814"/>
                  </a:lnTo>
                  <a:lnTo>
                    <a:pt x="1499" y="1814"/>
                  </a:lnTo>
                  <a:lnTo>
                    <a:pt x="1501" y="1815"/>
                  </a:lnTo>
                  <a:lnTo>
                    <a:pt x="1503" y="1815"/>
                  </a:lnTo>
                  <a:lnTo>
                    <a:pt x="1504" y="1816"/>
                  </a:lnTo>
                  <a:lnTo>
                    <a:pt x="1508" y="1817"/>
                  </a:lnTo>
                  <a:lnTo>
                    <a:pt x="1510" y="1817"/>
                  </a:lnTo>
                  <a:lnTo>
                    <a:pt x="1513" y="1817"/>
                  </a:lnTo>
                  <a:lnTo>
                    <a:pt x="1516" y="1818"/>
                  </a:lnTo>
                  <a:lnTo>
                    <a:pt x="1519" y="1819"/>
                  </a:lnTo>
                  <a:lnTo>
                    <a:pt x="1522" y="1819"/>
                  </a:lnTo>
                  <a:lnTo>
                    <a:pt x="1524" y="1819"/>
                  </a:lnTo>
                  <a:lnTo>
                    <a:pt x="1526" y="1820"/>
                  </a:lnTo>
                  <a:lnTo>
                    <a:pt x="1529" y="1820"/>
                  </a:lnTo>
                  <a:lnTo>
                    <a:pt x="1533" y="1821"/>
                  </a:lnTo>
                  <a:lnTo>
                    <a:pt x="1536" y="1821"/>
                  </a:lnTo>
                  <a:lnTo>
                    <a:pt x="1538" y="1822"/>
                  </a:lnTo>
                  <a:lnTo>
                    <a:pt x="1541" y="1822"/>
                  </a:lnTo>
                  <a:lnTo>
                    <a:pt x="1544" y="1823"/>
                  </a:lnTo>
                  <a:lnTo>
                    <a:pt x="1547" y="1823"/>
                  </a:lnTo>
                  <a:lnTo>
                    <a:pt x="1549" y="1824"/>
                  </a:lnTo>
                  <a:lnTo>
                    <a:pt x="1551" y="1825"/>
                  </a:lnTo>
                  <a:lnTo>
                    <a:pt x="1553" y="1825"/>
                  </a:lnTo>
                  <a:lnTo>
                    <a:pt x="1555" y="1825"/>
                  </a:lnTo>
                  <a:lnTo>
                    <a:pt x="1558" y="1825"/>
                  </a:lnTo>
                  <a:lnTo>
                    <a:pt x="1561" y="1826"/>
                  </a:lnTo>
                  <a:lnTo>
                    <a:pt x="1564" y="1826"/>
                  </a:lnTo>
                  <a:lnTo>
                    <a:pt x="1567" y="1827"/>
                  </a:lnTo>
                  <a:lnTo>
                    <a:pt x="1570" y="1828"/>
                  </a:lnTo>
                  <a:lnTo>
                    <a:pt x="1572" y="1828"/>
                  </a:lnTo>
                  <a:lnTo>
                    <a:pt x="1574" y="1828"/>
                  </a:lnTo>
                  <a:lnTo>
                    <a:pt x="1577" y="1830"/>
                  </a:lnTo>
                  <a:lnTo>
                    <a:pt x="1579" y="1831"/>
                  </a:lnTo>
                  <a:lnTo>
                    <a:pt x="1581" y="1832"/>
                  </a:lnTo>
                  <a:lnTo>
                    <a:pt x="1584" y="1832"/>
                  </a:lnTo>
                  <a:lnTo>
                    <a:pt x="1587" y="1833"/>
                  </a:lnTo>
                  <a:lnTo>
                    <a:pt x="1589" y="1833"/>
                  </a:lnTo>
                  <a:lnTo>
                    <a:pt x="1591" y="1835"/>
                  </a:lnTo>
                  <a:lnTo>
                    <a:pt x="1593" y="1835"/>
                  </a:lnTo>
                  <a:lnTo>
                    <a:pt x="1595" y="1836"/>
                  </a:lnTo>
                  <a:lnTo>
                    <a:pt x="1598" y="1837"/>
                  </a:lnTo>
                  <a:lnTo>
                    <a:pt x="1601" y="1838"/>
                  </a:lnTo>
                  <a:lnTo>
                    <a:pt x="1603" y="1838"/>
                  </a:lnTo>
                  <a:lnTo>
                    <a:pt x="1604" y="1839"/>
                  </a:lnTo>
                  <a:lnTo>
                    <a:pt x="1607" y="1839"/>
                  </a:lnTo>
                  <a:lnTo>
                    <a:pt x="1609" y="1840"/>
                  </a:lnTo>
                  <a:lnTo>
                    <a:pt x="1610" y="1840"/>
                  </a:lnTo>
                  <a:lnTo>
                    <a:pt x="1613" y="1841"/>
                  </a:lnTo>
                  <a:lnTo>
                    <a:pt x="1614" y="1841"/>
                  </a:lnTo>
                  <a:lnTo>
                    <a:pt x="1616" y="1842"/>
                  </a:lnTo>
                  <a:lnTo>
                    <a:pt x="1617" y="1842"/>
                  </a:lnTo>
                  <a:lnTo>
                    <a:pt x="1618" y="1843"/>
                  </a:lnTo>
                  <a:lnTo>
                    <a:pt x="1619" y="1843"/>
                  </a:lnTo>
                  <a:lnTo>
                    <a:pt x="1621" y="1843"/>
                  </a:lnTo>
                  <a:lnTo>
                    <a:pt x="1623" y="1844"/>
                  </a:lnTo>
                  <a:lnTo>
                    <a:pt x="1624" y="1844"/>
                  </a:lnTo>
                  <a:lnTo>
                    <a:pt x="1626" y="1845"/>
                  </a:lnTo>
                  <a:lnTo>
                    <a:pt x="1628" y="1845"/>
                  </a:lnTo>
                  <a:lnTo>
                    <a:pt x="1630" y="1845"/>
                  </a:lnTo>
                  <a:lnTo>
                    <a:pt x="1632" y="1845"/>
                  </a:lnTo>
                  <a:lnTo>
                    <a:pt x="1635" y="1846"/>
                  </a:lnTo>
                  <a:lnTo>
                    <a:pt x="1637" y="1846"/>
                  </a:lnTo>
                  <a:lnTo>
                    <a:pt x="1638" y="1846"/>
                  </a:lnTo>
                  <a:lnTo>
                    <a:pt x="1641" y="1846"/>
                  </a:lnTo>
                  <a:lnTo>
                    <a:pt x="1643" y="1845"/>
                  </a:lnTo>
                  <a:lnTo>
                    <a:pt x="1645" y="1845"/>
                  </a:lnTo>
                  <a:lnTo>
                    <a:pt x="1648" y="1845"/>
                  </a:lnTo>
                  <a:lnTo>
                    <a:pt x="1651" y="1844"/>
                  </a:lnTo>
                  <a:lnTo>
                    <a:pt x="1654" y="1844"/>
                  </a:lnTo>
                  <a:lnTo>
                    <a:pt x="1656" y="1844"/>
                  </a:lnTo>
                  <a:lnTo>
                    <a:pt x="1658" y="1844"/>
                  </a:lnTo>
                  <a:lnTo>
                    <a:pt x="1660" y="1844"/>
                  </a:lnTo>
                  <a:lnTo>
                    <a:pt x="1662" y="1844"/>
                  </a:lnTo>
                  <a:lnTo>
                    <a:pt x="1666" y="1844"/>
                  </a:lnTo>
                  <a:lnTo>
                    <a:pt x="1668" y="1844"/>
                  </a:lnTo>
                  <a:lnTo>
                    <a:pt x="1671" y="1844"/>
                  </a:lnTo>
                  <a:lnTo>
                    <a:pt x="1674" y="1844"/>
                  </a:lnTo>
                  <a:lnTo>
                    <a:pt x="1676" y="1844"/>
                  </a:lnTo>
                  <a:lnTo>
                    <a:pt x="1679" y="1844"/>
                  </a:lnTo>
                  <a:lnTo>
                    <a:pt x="1681" y="1844"/>
                  </a:lnTo>
                  <a:lnTo>
                    <a:pt x="1684" y="1844"/>
                  </a:lnTo>
                  <a:lnTo>
                    <a:pt x="1686" y="1844"/>
                  </a:lnTo>
                  <a:lnTo>
                    <a:pt x="1688" y="1844"/>
                  </a:lnTo>
                  <a:lnTo>
                    <a:pt x="1689" y="1844"/>
                  </a:lnTo>
                  <a:lnTo>
                    <a:pt x="1691" y="1844"/>
                  </a:lnTo>
                  <a:lnTo>
                    <a:pt x="1694" y="1844"/>
                  </a:lnTo>
                  <a:lnTo>
                    <a:pt x="1698" y="1844"/>
                  </a:lnTo>
                  <a:lnTo>
                    <a:pt x="1701" y="1843"/>
                  </a:lnTo>
                  <a:lnTo>
                    <a:pt x="1703" y="1843"/>
                  </a:lnTo>
                  <a:lnTo>
                    <a:pt x="1705" y="1843"/>
                  </a:lnTo>
                  <a:lnTo>
                    <a:pt x="1707" y="1843"/>
                  </a:lnTo>
                  <a:lnTo>
                    <a:pt x="1708" y="1843"/>
                  </a:lnTo>
                  <a:lnTo>
                    <a:pt x="1710" y="1843"/>
                  </a:lnTo>
                  <a:lnTo>
                    <a:pt x="1712" y="1843"/>
                  </a:lnTo>
                  <a:lnTo>
                    <a:pt x="1715" y="1842"/>
                  </a:lnTo>
                  <a:lnTo>
                    <a:pt x="1718" y="1841"/>
                  </a:lnTo>
                  <a:lnTo>
                    <a:pt x="1720" y="1841"/>
                  </a:lnTo>
                  <a:lnTo>
                    <a:pt x="1723" y="1840"/>
                  </a:lnTo>
                  <a:lnTo>
                    <a:pt x="1725" y="1840"/>
                  </a:lnTo>
                  <a:lnTo>
                    <a:pt x="1728" y="1840"/>
                  </a:lnTo>
                  <a:lnTo>
                    <a:pt x="1731" y="1839"/>
                  </a:lnTo>
                  <a:lnTo>
                    <a:pt x="1735" y="1839"/>
                  </a:lnTo>
                  <a:lnTo>
                    <a:pt x="1738" y="1838"/>
                  </a:lnTo>
                  <a:lnTo>
                    <a:pt x="1740" y="1838"/>
                  </a:lnTo>
                  <a:lnTo>
                    <a:pt x="1743" y="1837"/>
                  </a:lnTo>
                  <a:lnTo>
                    <a:pt x="1745" y="1837"/>
                  </a:lnTo>
                  <a:lnTo>
                    <a:pt x="1747" y="1837"/>
                  </a:lnTo>
                  <a:lnTo>
                    <a:pt x="1748" y="1837"/>
                  </a:lnTo>
                  <a:lnTo>
                    <a:pt x="1750" y="1836"/>
                  </a:lnTo>
                  <a:lnTo>
                    <a:pt x="1752" y="1836"/>
                  </a:lnTo>
                  <a:lnTo>
                    <a:pt x="1755" y="1835"/>
                  </a:lnTo>
                  <a:lnTo>
                    <a:pt x="1756" y="1835"/>
                  </a:lnTo>
                  <a:lnTo>
                    <a:pt x="1759" y="1833"/>
                  </a:lnTo>
                  <a:lnTo>
                    <a:pt x="1762" y="1833"/>
                  </a:lnTo>
                  <a:lnTo>
                    <a:pt x="1765" y="1832"/>
                  </a:lnTo>
                  <a:lnTo>
                    <a:pt x="1766" y="1832"/>
                  </a:lnTo>
                  <a:lnTo>
                    <a:pt x="1768" y="1832"/>
                  </a:lnTo>
                  <a:lnTo>
                    <a:pt x="1771" y="1831"/>
                  </a:lnTo>
                  <a:lnTo>
                    <a:pt x="1773" y="1831"/>
                  </a:lnTo>
                  <a:lnTo>
                    <a:pt x="1774" y="1831"/>
                  </a:lnTo>
                  <a:lnTo>
                    <a:pt x="1776" y="1830"/>
                  </a:lnTo>
                  <a:lnTo>
                    <a:pt x="1777" y="1829"/>
                  </a:lnTo>
                  <a:lnTo>
                    <a:pt x="1780" y="1828"/>
                  </a:lnTo>
                  <a:lnTo>
                    <a:pt x="1782" y="1828"/>
                  </a:lnTo>
                  <a:lnTo>
                    <a:pt x="1784" y="1827"/>
                  </a:lnTo>
                  <a:lnTo>
                    <a:pt x="1785" y="1827"/>
                  </a:lnTo>
                  <a:lnTo>
                    <a:pt x="1789" y="1827"/>
                  </a:lnTo>
                  <a:lnTo>
                    <a:pt x="1792" y="1826"/>
                  </a:lnTo>
                  <a:lnTo>
                    <a:pt x="1795" y="1824"/>
                  </a:lnTo>
                  <a:lnTo>
                    <a:pt x="1797" y="1823"/>
                  </a:lnTo>
                  <a:lnTo>
                    <a:pt x="1799" y="1822"/>
                  </a:lnTo>
                  <a:lnTo>
                    <a:pt x="1800" y="1821"/>
                  </a:lnTo>
                  <a:lnTo>
                    <a:pt x="1803" y="1820"/>
                  </a:lnTo>
                  <a:lnTo>
                    <a:pt x="1806" y="1819"/>
                  </a:lnTo>
                  <a:lnTo>
                    <a:pt x="1807" y="1819"/>
                  </a:lnTo>
                  <a:lnTo>
                    <a:pt x="1810" y="1818"/>
                  </a:lnTo>
                  <a:lnTo>
                    <a:pt x="1812" y="1817"/>
                  </a:lnTo>
                  <a:lnTo>
                    <a:pt x="1813" y="1815"/>
                  </a:lnTo>
                  <a:lnTo>
                    <a:pt x="1816" y="1815"/>
                  </a:lnTo>
                  <a:lnTo>
                    <a:pt x="1817" y="1813"/>
                  </a:lnTo>
                  <a:lnTo>
                    <a:pt x="1819" y="1813"/>
                  </a:lnTo>
                  <a:lnTo>
                    <a:pt x="1822" y="1811"/>
                  </a:lnTo>
                  <a:lnTo>
                    <a:pt x="1823" y="1811"/>
                  </a:lnTo>
                  <a:lnTo>
                    <a:pt x="1825" y="1809"/>
                  </a:lnTo>
                  <a:lnTo>
                    <a:pt x="1827" y="1808"/>
                  </a:lnTo>
                  <a:lnTo>
                    <a:pt x="1828" y="1807"/>
                  </a:lnTo>
                  <a:lnTo>
                    <a:pt x="1831" y="1806"/>
                  </a:lnTo>
                  <a:lnTo>
                    <a:pt x="1832" y="1806"/>
                  </a:lnTo>
                  <a:lnTo>
                    <a:pt x="1834" y="1804"/>
                  </a:lnTo>
                  <a:lnTo>
                    <a:pt x="1836" y="1803"/>
                  </a:lnTo>
                  <a:lnTo>
                    <a:pt x="1838" y="1802"/>
                  </a:lnTo>
                  <a:lnTo>
                    <a:pt x="1839" y="1801"/>
                  </a:lnTo>
                  <a:lnTo>
                    <a:pt x="1841" y="1800"/>
                  </a:lnTo>
                  <a:lnTo>
                    <a:pt x="1843" y="1799"/>
                  </a:lnTo>
                  <a:lnTo>
                    <a:pt x="1844" y="1798"/>
                  </a:lnTo>
                  <a:lnTo>
                    <a:pt x="1845" y="1798"/>
                  </a:lnTo>
                  <a:lnTo>
                    <a:pt x="1848" y="1797"/>
                  </a:lnTo>
                  <a:lnTo>
                    <a:pt x="1849" y="1796"/>
                  </a:lnTo>
                  <a:lnTo>
                    <a:pt x="1850" y="1795"/>
                  </a:lnTo>
                  <a:lnTo>
                    <a:pt x="1851" y="1794"/>
                  </a:lnTo>
                  <a:lnTo>
                    <a:pt x="1852" y="1793"/>
                  </a:lnTo>
                  <a:lnTo>
                    <a:pt x="1855" y="1793"/>
                  </a:lnTo>
                  <a:lnTo>
                    <a:pt x="1856" y="1791"/>
                  </a:lnTo>
                  <a:lnTo>
                    <a:pt x="1857" y="1790"/>
                  </a:lnTo>
                  <a:lnTo>
                    <a:pt x="1858" y="1789"/>
                  </a:lnTo>
                  <a:lnTo>
                    <a:pt x="1860" y="1788"/>
                  </a:lnTo>
                  <a:lnTo>
                    <a:pt x="1863" y="1787"/>
                  </a:lnTo>
                  <a:lnTo>
                    <a:pt x="1866" y="1786"/>
                  </a:lnTo>
                  <a:lnTo>
                    <a:pt x="1868" y="1785"/>
                  </a:lnTo>
                  <a:lnTo>
                    <a:pt x="1871" y="1784"/>
                  </a:lnTo>
                  <a:lnTo>
                    <a:pt x="1874" y="1783"/>
                  </a:lnTo>
                  <a:lnTo>
                    <a:pt x="1876" y="1781"/>
                  </a:lnTo>
                  <a:lnTo>
                    <a:pt x="1878" y="1780"/>
                  </a:lnTo>
                  <a:lnTo>
                    <a:pt x="1880" y="1780"/>
                  </a:lnTo>
                  <a:lnTo>
                    <a:pt x="1882" y="1779"/>
                  </a:lnTo>
                  <a:lnTo>
                    <a:pt x="1886" y="1777"/>
                  </a:lnTo>
                  <a:lnTo>
                    <a:pt x="1888" y="1776"/>
                  </a:lnTo>
                  <a:lnTo>
                    <a:pt x="1890" y="1775"/>
                  </a:lnTo>
                  <a:lnTo>
                    <a:pt x="1892" y="1775"/>
                  </a:lnTo>
                  <a:lnTo>
                    <a:pt x="1894" y="1774"/>
                  </a:lnTo>
                  <a:lnTo>
                    <a:pt x="1897" y="1773"/>
                  </a:lnTo>
                  <a:lnTo>
                    <a:pt x="1899" y="1773"/>
                  </a:lnTo>
                  <a:lnTo>
                    <a:pt x="1901" y="1773"/>
                  </a:lnTo>
                  <a:lnTo>
                    <a:pt x="1904" y="1772"/>
                  </a:lnTo>
                  <a:lnTo>
                    <a:pt x="1906" y="1772"/>
                  </a:lnTo>
                  <a:lnTo>
                    <a:pt x="1909" y="1771"/>
                  </a:lnTo>
                  <a:lnTo>
                    <a:pt x="1911" y="1770"/>
                  </a:lnTo>
                  <a:lnTo>
                    <a:pt x="1913" y="1769"/>
                  </a:lnTo>
                  <a:lnTo>
                    <a:pt x="1914" y="1769"/>
                  </a:lnTo>
                  <a:lnTo>
                    <a:pt x="1917" y="1768"/>
                  </a:lnTo>
                  <a:lnTo>
                    <a:pt x="1918" y="1768"/>
                  </a:lnTo>
                  <a:lnTo>
                    <a:pt x="1920" y="1768"/>
                  </a:lnTo>
                  <a:lnTo>
                    <a:pt x="1922" y="1768"/>
                  </a:lnTo>
                  <a:lnTo>
                    <a:pt x="1925" y="1768"/>
                  </a:lnTo>
                  <a:lnTo>
                    <a:pt x="1928" y="1768"/>
                  </a:lnTo>
                  <a:lnTo>
                    <a:pt x="1929" y="1768"/>
                  </a:lnTo>
                  <a:lnTo>
                    <a:pt x="1931" y="1768"/>
                  </a:lnTo>
                  <a:lnTo>
                    <a:pt x="1933" y="1769"/>
                  </a:lnTo>
                  <a:lnTo>
                    <a:pt x="1935" y="1769"/>
                  </a:lnTo>
                  <a:lnTo>
                    <a:pt x="1937" y="1769"/>
                  </a:lnTo>
                  <a:lnTo>
                    <a:pt x="1939" y="1770"/>
                  </a:lnTo>
                  <a:lnTo>
                    <a:pt x="1940" y="1770"/>
                  </a:lnTo>
                  <a:lnTo>
                    <a:pt x="1942" y="1771"/>
                  </a:lnTo>
                  <a:lnTo>
                    <a:pt x="1944" y="1772"/>
                  </a:lnTo>
                  <a:lnTo>
                    <a:pt x="1945" y="1773"/>
                  </a:lnTo>
                  <a:lnTo>
                    <a:pt x="1947" y="1774"/>
                  </a:lnTo>
                  <a:lnTo>
                    <a:pt x="1948" y="1775"/>
                  </a:lnTo>
                  <a:lnTo>
                    <a:pt x="1949" y="1776"/>
                  </a:lnTo>
                  <a:lnTo>
                    <a:pt x="1950" y="1777"/>
                  </a:lnTo>
                  <a:lnTo>
                    <a:pt x="1951" y="1777"/>
                  </a:lnTo>
                  <a:lnTo>
                    <a:pt x="1952" y="1778"/>
                  </a:lnTo>
                  <a:lnTo>
                    <a:pt x="1953" y="1780"/>
                  </a:lnTo>
                  <a:lnTo>
                    <a:pt x="1954" y="1781"/>
                  </a:lnTo>
                  <a:lnTo>
                    <a:pt x="1956" y="1783"/>
                  </a:lnTo>
                  <a:lnTo>
                    <a:pt x="1957" y="1784"/>
                  </a:lnTo>
                  <a:lnTo>
                    <a:pt x="1958" y="1786"/>
                  </a:lnTo>
                  <a:lnTo>
                    <a:pt x="1959" y="1788"/>
                  </a:lnTo>
                  <a:lnTo>
                    <a:pt x="1959" y="1789"/>
                  </a:lnTo>
                  <a:lnTo>
                    <a:pt x="1960" y="1791"/>
                  </a:lnTo>
                  <a:lnTo>
                    <a:pt x="1961" y="1793"/>
                  </a:lnTo>
                  <a:lnTo>
                    <a:pt x="1961" y="1795"/>
                  </a:lnTo>
                  <a:lnTo>
                    <a:pt x="1962" y="1797"/>
                  </a:lnTo>
                  <a:lnTo>
                    <a:pt x="1962" y="1798"/>
                  </a:lnTo>
                  <a:lnTo>
                    <a:pt x="1963" y="1799"/>
                  </a:lnTo>
                  <a:lnTo>
                    <a:pt x="1964" y="1802"/>
                  </a:lnTo>
                  <a:lnTo>
                    <a:pt x="1965" y="1804"/>
                  </a:lnTo>
                  <a:lnTo>
                    <a:pt x="1965" y="1806"/>
                  </a:lnTo>
                  <a:lnTo>
                    <a:pt x="1966" y="1807"/>
                  </a:lnTo>
                  <a:lnTo>
                    <a:pt x="1967" y="1809"/>
                  </a:lnTo>
                  <a:lnTo>
                    <a:pt x="1967" y="1812"/>
                  </a:lnTo>
                  <a:lnTo>
                    <a:pt x="1969" y="1813"/>
                  </a:lnTo>
                  <a:lnTo>
                    <a:pt x="1970" y="1815"/>
                  </a:lnTo>
                  <a:lnTo>
                    <a:pt x="1970" y="1818"/>
                  </a:lnTo>
                  <a:lnTo>
                    <a:pt x="1970" y="1820"/>
                  </a:lnTo>
                  <a:lnTo>
                    <a:pt x="1971" y="1823"/>
                  </a:lnTo>
                  <a:lnTo>
                    <a:pt x="1971" y="1826"/>
                  </a:lnTo>
                  <a:lnTo>
                    <a:pt x="1971" y="1828"/>
                  </a:lnTo>
                  <a:lnTo>
                    <a:pt x="1970" y="1831"/>
                  </a:lnTo>
                  <a:lnTo>
                    <a:pt x="1971" y="1833"/>
                  </a:lnTo>
                  <a:lnTo>
                    <a:pt x="1971" y="1837"/>
                  </a:lnTo>
                  <a:lnTo>
                    <a:pt x="1971" y="1840"/>
                  </a:lnTo>
                  <a:lnTo>
                    <a:pt x="1972" y="1844"/>
                  </a:lnTo>
                  <a:lnTo>
                    <a:pt x="1972" y="1846"/>
                  </a:lnTo>
                  <a:lnTo>
                    <a:pt x="1972" y="1850"/>
                  </a:lnTo>
                  <a:lnTo>
                    <a:pt x="1973" y="1852"/>
                  </a:lnTo>
                  <a:lnTo>
                    <a:pt x="1973" y="1854"/>
                  </a:lnTo>
                  <a:lnTo>
                    <a:pt x="1974" y="1857"/>
                  </a:lnTo>
                  <a:lnTo>
                    <a:pt x="1975" y="1860"/>
                  </a:lnTo>
                  <a:lnTo>
                    <a:pt x="1976" y="1862"/>
                  </a:lnTo>
                  <a:lnTo>
                    <a:pt x="1977" y="1865"/>
                  </a:lnTo>
                  <a:lnTo>
                    <a:pt x="1978" y="1867"/>
                  </a:lnTo>
                  <a:lnTo>
                    <a:pt x="1978" y="1868"/>
                  </a:lnTo>
                  <a:lnTo>
                    <a:pt x="1980" y="1870"/>
                  </a:lnTo>
                  <a:lnTo>
                    <a:pt x="1981" y="1871"/>
                  </a:lnTo>
                  <a:lnTo>
                    <a:pt x="1982" y="1873"/>
                  </a:lnTo>
                  <a:lnTo>
                    <a:pt x="1983" y="1874"/>
                  </a:lnTo>
                  <a:lnTo>
                    <a:pt x="1984" y="1875"/>
                  </a:lnTo>
                  <a:lnTo>
                    <a:pt x="1986" y="1876"/>
                  </a:lnTo>
                  <a:lnTo>
                    <a:pt x="1987" y="1877"/>
                  </a:lnTo>
                  <a:lnTo>
                    <a:pt x="1989" y="1879"/>
                  </a:lnTo>
                  <a:lnTo>
                    <a:pt x="1991" y="1880"/>
                  </a:lnTo>
                  <a:lnTo>
                    <a:pt x="1991" y="1881"/>
                  </a:lnTo>
                  <a:lnTo>
                    <a:pt x="1993" y="1882"/>
                  </a:lnTo>
                  <a:lnTo>
                    <a:pt x="1994" y="1884"/>
                  </a:lnTo>
                  <a:lnTo>
                    <a:pt x="1995" y="1885"/>
                  </a:lnTo>
                  <a:lnTo>
                    <a:pt x="1996" y="1886"/>
                  </a:lnTo>
                  <a:lnTo>
                    <a:pt x="1997" y="1887"/>
                  </a:lnTo>
                  <a:lnTo>
                    <a:pt x="1998" y="1888"/>
                  </a:lnTo>
                  <a:lnTo>
                    <a:pt x="1998" y="1890"/>
                  </a:lnTo>
                  <a:lnTo>
                    <a:pt x="1998" y="1893"/>
                  </a:lnTo>
                  <a:lnTo>
                    <a:pt x="1998" y="1896"/>
                  </a:lnTo>
                  <a:lnTo>
                    <a:pt x="1999" y="1898"/>
                  </a:lnTo>
                  <a:lnTo>
                    <a:pt x="1999" y="1903"/>
                  </a:lnTo>
                  <a:lnTo>
                    <a:pt x="1999" y="1905"/>
                  </a:lnTo>
                  <a:lnTo>
                    <a:pt x="1999" y="1908"/>
                  </a:lnTo>
                  <a:lnTo>
                    <a:pt x="1999" y="1910"/>
                  </a:lnTo>
                  <a:lnTo>
                    <a:pt x="1999" y="1911"/>
                  </a:lnTo>
                  <a:lnTo>
                    <a:pt x="1999" y="1914"/>
                  </a:lnTo>
                  <a:lnTo>
                    <a:pt x="1998" y="1917"/>
                  </a:lnTo>
                  <a:lnTo>
                    <a:pt x="1998" y="1919"/>
                  </a:lnTo>
                  <a:lnTo>
                    <a:pt x="1998" y="1921"/>
                  </a:lnTo>
                  <a:lnTo>
                    <a:pt x="1998" y="1923"/>
                  </a:lnTo>
                  <a:lnTo>
                    <a:pt x="1998" y="1925"/>
                  </a:lnTo>
                  <a:lnTo>
                    <a:pt x="1997" y="1926"/>
                  </a:lnTo>
                  <a:lnTo>
                    <a:pt x="1997" y="1929"/>
                  </a:lnTo>
                  <a:lnTo>
                    <a:pt x="1998" y="1932"/>
                  </a:lnTo>
                  <a:lnTo>
                    <a:pt x="1998" y="1933"/>
                  </a:lnTo>
                  <a:lnTo>
                    <a:pt x="1998" y="1936"/>
                  </a:lnTo>
                  <a:lnTo>
                    <a:pt x="1998" y="1939"/>
                  </a:lnTo>
                  <a:lnTo>
                    <a:pt x="1998" y="1941"/>
                  </a:lnTo>
                  <a:lnTo>
                    <a:pt x="1998" y="1942"/>
                  </a:lnTo>
                  <a:lnTo>
                    <a:pt x="1999" y="1944"/>
                  </a:lnTo>
                  <a:lnTo>
                    <a:pt x="1999" y="1947"/>
                  </a:lnTo>
                  <a:lnTo>
                    <a:pt x="2000" y="1949"/>
                  </a:lnTo>
                  <a:lnTo>
                    <a:pt x="2001" y="1951"/>
                  </a:lnTo>
                  <a:lnTo>
                    <a:pt x="2001" y="1953"/>
                  </a:lnTo>
                  <a:lnTo>
                    <a:pt x="2002" y="1954"/>
                  </a:lnTo>
                  <a:lnTo>
                    <a:pt x="2003" y="1956"/>
                  </a:lnTo>
                  <a:lnTo>
                    <a:pt x="2003" y="1958"/>
                  </a:lnTo>
                  <a:lnTo>
                    <a:pt x="2006" y="1960"/>
                  </a:lnTo>
                  <a:lnTo>
                    <a:pt x="2006" y="1962"/>
                  </a:lnTo>
                  <a:lnTo>
                    <a:pt x="2007" y="1964"/>
                  </a:lnTo>
                  <a:lnTo>
                    <a:pt x="2008" y="1966"/>
                  </a:lnTo>
                  <a:lnTo>
                    <a:pt x="2010" y="1968"/>
                  </a:lnTo>
                  <a:lnTo>
                    <a:pt x="2011" y="1969"/>
                  </a:lnTo>
                  <a:lnTo>
                    <a:pt x="2013" y="1970"/>
                  </a:lnTo>
                  <a:lnTo>
                    <a:pt x="2014" y="1971"/>
                  </a:lnTo>
                  <a:lnTo>
                    <a:pt x="2017" y="1972"/>
                  </a:lnTo>
                  <a:lnTo>
                    <a:pt x="2019" y="1971"/>
                  </a:lnTo>
                  <a:lnTo>
                    <a:pt x="2021" y="1970"/>
                  </a:lnTo>
                  <a:lnTo>
                    <a:pt x="2022" y="1969"/>
                  </a:lnTo>
                  <a:lnTo>
                    <a:pt x="2024" y="1969"/>
                  </a:lnTo>
                  <a:lnTo>
                    <a:pt x="2025" y="1968"/>
                  </a:lnTo>
                  <a:lnTo>
                    <a:pt x="2026" y="1967"/>
                  </a:lnTo>
                  <a:lnTo>
                    <a:pt x="2027" y="1966"/>
                  </a:lnTo>
                  <a:lnTo>
                    <a:pt x="2028" y="1966"/>
                  </a:lnTo>
                  <a:lnTo>
                    <a:pt x="2030" y="1965"/>
                  </a:lnTo>
                  <a:lnTo>
                    <a:pt x="2031" y="1965"/>
                  </a:lnTo>
                  <a:lnTo>
                    <a:pt x="2033" y="1965"/>
                  </a:lnTo>
                  <a:lnTo>
                    <a:pt x="2035" y="1964"/>
                  </a:lnTo>
                  <a:lnTo>
                    <a:pt x="2037" y="1963"/>
                  </a:lnTo>
                  <a:lnTo>
                    <a:pt x="2039" y="1962"/>
                  </a:lnTo>
                  <a:lnTo>
                    <a:pt x="2040" y="1962"/>
                  </a:lnTo>
                  <a:lnTo>
                    <a:pt x="2042" y="1963"/>
                  </a:lnTo>
                  <a:lnTo>
                    <a:pt x="2043" y="1964"/>
                  </a:lnTo>
                  <a:lnTo>
                    <a:pt x="2044" y="1967"/>
                  </a:lnTo>
                  <a:lnTo>
                    <a:pt x="2044" y="1970"/>
                  </a:lnTo>
                  <a:lnTo>
                    <a:pt x="2045" y="1973"/>
                  </a:lnTo>
                  <a:lnTo>
                    <a:pt x="2045" y="1977"/>
                  </a:lnTo>
                  <a:lnTo>
                    <a:pt x="2045" y="1980"/>
                  </a:lnTo>
                  <a:lnTo>
                    <a:pt x="2047" y="1983"/>
                  </a:lnTo>
                  <a:lnTo>
                    <a:pt x="2048" y="1985"/>
                  </a:lnTo>
                  <a:lnTo>
                    <a:pt x="2048" y="1986"/>
                  </a:lnTo>
                  <a:lnTo>
                    <a:pt x="2049" y="1988"/>
                  </a:lnTo>
                  <a:lnTo>
                    <a:pt x="2050" y="1990"/>
                  </a:lnTo>
                  <a:lnTo>
                    <a:pt x="2051" y="1992"/>
                  </a:lnTo>
                  <a:lnTo>
                    <a:pt x="2051" y="1994"/>
                  </a:lnTo>
                  <a:lnTo>
                    <a:pt x="2052" y="1995"/>
                  </a:lnTo>
                  <a:lnTo>
                    <a:pt x="2053" y="1997"/>
                  </a:lnTo>
                  <a:lnTo>
                    <a:pt x="2053" y="1998"/>
                  </a:lnTo>
                  <a:lnTo>
                    <a:pt x="2055" y="1999"/>
                  </a:lnTo>
                  <a:lnTo>
                    <a:pt x="2055" y="2002"/>
                  </a:lnTo>
                  <a:lnTo>
                    <a:pt x="2056" y="2004"/>
                  </a:lnTo>
                  <a:lnTo>
                    <a:pt x="2057" y="2006"/>
                  </a:lnTo>
                  <a:lnTo>
                    <a:pt x="2058" y="2007"/>
                  </a:lnTo>
                  <a:lnTo>
                    <a:pt x="2060" y="2009"/>
                  </a:lnTo>
                  <a:lnTo>
                    <a:pt x="2060" y="2012"/>
                  </a:lnTo>
                  <a:lnTo>
                    <a:pt x="2062" y="2014"/>
                  </a:lnTo>
                  <a:lnTo>
                    <a:pt x="2063" y="2016"/>
                  </a:lnTo>
                  <a:lnTo>
                    <a:pt x="2064" y="2018"/>
                  </a:lnTo>
                  <a:lnTo>
                    <a:pt x="2065" y="2019"/>
                  </a:lnTo>
                  <a:lnTo>
                    <a:pt x="2067" y="2022"/>
                  </a:lnTo>
                  <a:lnTo>
                    <a:pt x="2068" y="2024"/>
                  </a:lnTo>
                  <a:lnTo>
                    <a:pt x="2069" y="2025"/>
                  </a:lnTo>
                  <a:lnTo>
                    <a:pt x="2069" y="2027"/>
                  </a:lnTo>
                  <a:lnTo>
                    <a:pt x="2070" y="2028"/>
                  </a:lnTo>
                  <a:lnTo>
                    <a:pt x="2072" y="2030"/>
                  </a:lnTo>
                  <a:lnTo>
                    <a:pt x="2073" y="2033"/>
                  </a:lnTo>
                  <a:lnTo>
                    <a:pt x="2073" y="2035"/>
                  </a:lnTo>
                  <a:lnTo>
                    <a:pt x="2074" y="2037"/>
                  </a:lnTo>
                  <a:lnTo>
                    <a:pt x="2076" y="2039"/>
                  </a:lnTo>
                  <a:lnTo>
                    <a:pt x="2076" y="2042"/>
                  </a:lnTo>
                  <a:lnTo>
                    <a:pt x="2077" y="2044"/>
                  </a:lnTo>
                  <a:lnTo>
                    <a:pt x="2078" y="2046"/>
                  </a:lnTo>
                  <a:lnTo>
                    <a:pt x="2079" y="2048"/>
                  </a:lnTo>
                  <a:lnTo>
                    <a:pt x="2080" y="2050"/>
                  </a:lnTo>
                  <a:lnTo>
                    <a:pt x="2081" y="2053"/>
                  </a:lnTo>
                  <a:lnTo>
                    <a:pt x="2082" y="2055"/>
                  </a:lnTo>
                  <a:lnTo>
                    <a:pt x="2082" y="2057"/>
                  </a:lnTo>
                  <a:lnTo>
                    <a:pt x="2083" y="2058"/>
                  </a:lnTo>
                  <a:lnTo>
                    <a:pt x="2083" y="2060"/>
                  </a:lnTo>
                  <a:lnTo>
                    <a:pt x="2084" y="2061"/>
                  </a:lnTo>
                  <a:lnTo>
                    <a:pt x="2085" y="2060"/>
                  </a:lnTo>
                  <a:lnTo>
                    <a:pt x="2086" y="2058"/>
                  </a:lnTo>
                  <a:lnTo>
                    <a:pt x="2086" y="2055"/>
                  </a:lnTo>
                  <a:lnTo>
                    <a:pt x="2086" y="2053"/>
                  </a:lnTo>
                  <a:lnTo>
                    <a:pt x="2085" y="2050"/>
                  </a:lnTo>
                  <a:lnTo>
                    <a:pt x="2085" y="2048"/>
                  </a:lnTo>
                  <a:lnTo>
                    <a:pt x="2085" y="2046"/>
                  </a:lnTo>
                  <a:lnTo>
                    <a:pt x="2084" y="2044"/>
                  </a:lnTo>
                  <a:lnTo>
                    <a:pt x="2083" y="2041"/>
                  </a:lnTo>
                  <a:lnTo>
                    <a:pt x="2082" y="2038"/>
                  </a:lnTo>
                  <a:lnTo>
                    <a:pt x="2081" y="2036"/>
                  </a:lnTo>
                  <a:lnTo>
                    <a:pt x="2081" y="2033"/>
                  </a:lnTo>
                  <a:lnTo>
                    <a:pt x="2079" y="2032"/>
                  </a:lnTo>
                  <a:lnTo>
                    <a:pt x="2078" y="2030"/>
                  </a:lnTo>
                  <a:lnTo>
                    <a:pt x="2077" y="2027"/>
                  </a:lnTo>
                  <a:lnTo>
                    <a:pt x="2076" y="2026"/>
                  </a:lnTo>
                  <a:lnTo>
                    <a:pt x="2075" y="2024"/>
                  </a:lnTo>
                  <a:lnTo>
                    <a:pt x="2074" y="2023"/>
                  </a:lnTo>
                  <a:lnTo>
                    <a:pt x="2073" y="2021"/>
                  </a:lnTo>
                  <a:lnTo>
                    <a:pt x="2072" y="2019"/>
                  </a:lnTo>
                  <a:lnTo>
                    <a:pt x="2071" y="2018"/>
                  </a:lnTo>
                  <a:lnTo>
                    <a:pt x="2069" y="2016"/>
                  </a:lnTo>
                  <a:lnTo>
                    <a:pt x="2067" y="2014"/>
                  </a:lnTo>
                  <a:lnTo>
                    <a:pt x="2067" y="2013"/>
                  </a:lnTo>
                  <a:lnTo>
                    <a:pt x="2066" y="2012"/>
                  </a:lnTo>
                  <a:lnTo>
                    <a:pt x="2065" y="2010"/>
                  </a:lnTo>
                  <a:lnTo>
                    <a:pt x="2064" y="2008"/>
                  </a:lnTo>
                  <a:lnTo>
                    <a:pt x="2062" y="2007"/>
                  </a:lnTo>
                  <a:lnTo>
                    <a:pt x="2061" y="2006"/>
                  </a:lnTo>
                  <a:lnTo>
                    <a:pt x="2060" y="2004"/>
                  </a:lnTo>
                  <a:lnTo>
                    <a:pt x="2059" y="2003"/>
                  </a:lnTo>
                  <a:lnTo>
                    <a:pt x="2057" y="2001"/>
                  </a:lnTo>
                  <a:lnTo>
                    <a:pt x="2057" y="1999"/>
                  </a:lnTo>
                  <a:lnTo>
                    <a:pt x="2056" y="1997"/>
                  </a:lnTo>
                  <a:lnTo>
                    <a:pt x="2055" y="1996"/>
                  </a:lnTo>
                  <a:lnTo>
                    <a:pt x="2055" y="1994"/>
                  </a:lnTo>
                  <a:lnTo>
                    <a:pt x="2054" y="1992"/>
                  </a:lnTo>
                  <a:lnTo>
                    <a:pt x="2054" y="1990"/>
                  </a:lnTo>
                  <a:lnTo>
                    <a:pt x="2053" y="1988"/>
                  </a:lnTo>
                  <a:lnTo>
                    <a:pt x="2053" y="1986"/>
                  </a:lnTo>
                  <a:lnTo>
                    <a:pt x="2053" y="1984"/>
                  </a:lnTo>
                  <a:lnTo>
                    <a:pt x="2052" y="1981"/>
                  </a:lnTo>
                  <a:lnTo>
                    <a:pt x="2052" y="1979"/>
                  </a:lnTo>
                  <a:lnTo>
                    <a:pt x="2052" y="1976"/>
                  </a:lnTo>
                  <a:lnTo>
                    <a:pt x="2052" y="1972"/>
                  </a:lnTo>
                  <a:lnTo>
                    <a:pt x="2051" y="1970"/>
                  </a:lnTo>
                  <a:lnTo>
                    <a:pt x="2052" y="1967"/>
                  </a:lnTo>
                  <a:lnTo>
                    <a:pt x="2052" y="1965"/>
                  </a:lnTo>
                  <a:lnTo>
                    <a:pt x="2053" y="1962"/>
                  </a:lnTo>
                  <a:lnTo>
                    <a:pt x="2053" y="1959"/>
                  </a:lnTo>
                  <a:lnTo>
                    <a:pt x="2054" y="1958"/>
                  </a:lnTo>
                  <a:lnTo>
                    <a:pt x="2055" y="1956"/>
                  </a:lnTo>
                  <a:lnTo>
                    <a:pt x="2056" y="1953"/>
                  </a:lnTo>
                  <a:lnTo>
                    <a:pt x="2057" y="1952"/>
                  </a:lnTo>
                  <a:lnTo>
                    <a:pt x="2060" y="1950"/>
                  </a:lnTo>
                  <a:lnTo>
                    <a:pt x="2060" y="1949"/>
                  </a:lnTo>
                  <a:lnTo>
                    <a:pt x="2061" y="1948"/>
                  </a:lnTo>
                  <a:lnTo>
                    <a:pt x="2062" y="1947"/>
                  </a:lnTo>
                  <a:lnTo>
                    <a:pt x="2063" y="1946"/>
                  </a:lnTo>
                  <a:lnTo>
                    <a:pt x="2065" y="1945"/>
                  </a:lnTo>
                  <a:lnTo>
                    <a:pt x="2066" y="1944"/>
                  </a:lnTo>
                  <a:lnTo>
                    <a:pt x="2067" y="1943"/>
                  </a:lnTo>
                  <a:lnTo>
                    <a:pt x="2068" y="1942"/>
                  </a:lnTo>
                  <a:lnTo>
                    <a:pt x="2070" y="1942"/>
                  </a:lnTo>
                  <a:lnTo>
                    <a:pt x="2071" y="1940"/>
                  </a:lnTo>
                  <a:lnTo>
                    <a:pt x="2073" y="1939"/>
                  </a:lnTo>
                  <a:lnTo>
                    <a:pt x="2074" y="1938"/>
                  </a:lnTo>
                  <a:lnTo>
                    <a:pt x="2076" y="1937"/>
                  </a:lnTo>
                  <a:lnTo>
                    <a:pt x="2076" y="1936"/>
                  </a:lnTo>
                  <a:lnTo>
                    <a:pt x="2077" y="1935"/>
                  </a:lnTo>
                  <a:lnTo>
                    <a:pt x="2078" y="1934"/>
                  </a:lnTo>
                  <a:lnTo>
                    <a:pt x="2080" y="1932"/>
                  </a:lnTo>
                  <a:lnTo>
                    <a:pt x="2081" y="1931"/>
                  </a:lnTo>
                  <a:lnTo>
                    <a:pt x="2082" y="1930"/>
                  </a:lnTo>
                  <a:lnTo>
                    <a:pt x="2083" y="1929"/>
                  </a:lnTo>
                  <a:lnTo>
                    <a:pt x="2084" y="1928"/>
                  </a:lnTo>
                  <a:lnTo>
                    <a:pt x="2084" y="1926"/>
                  </a:lnTo>
                  <a:lnTo>
                    <a:pt x="2085" y="1924"/>
                  </a:lnTo>
                  <a:lnTo>
                    <a:pt x="2085" y="1922"/>
                  </a:lnTo>
                  <a:lnTo>
                    <a:pt x="2085" y="1921"/>
                  </a:lnTo>
                  <a:lnTo>
                    <a:pt x="2085" y="1920"/>
                  </a:lnTo>
                  <a:lnTo>
                    <a:pt x="2086" y="1918"/>
                  </a:lnTo>
                  <a:lnTo>
                    <a:pt x="2086" y="1916"/>
                  </a:lnTo>
                  <a:lnTo>
                    <a:pt x="2086" y="1915"/>
                  </a:lnTo>
                  <a:lnTo>
                    <a:pt x="2087" y="1913"/>
                  </a:lnTo>
                  <a:lnTo>
                    <a:pt x="2088" y="1912"/>
                  </a:lnTo>
                  <a:lnTo>
                    <a:pt x="2089" y="1910"/>
                  </a:lnTo>
                  <a:lnTo>
                    <a:pt x="2089" y="1908"/>
                  </a:lnTo>
                  <a:lnTo>
                    <a:pt x="2090" y="1907"/>
                  </a:lnTo>
                  <a:lnTo>
                    <a:pt x="2090" y="1905"/>
                  </a:lnTo>
                  <a:lnTo>
                    <a:pt x="2091" y="1903"/>
                  </a:lnTo>
                  <a:lnTo>
                    <a:pt x="2091" y="1901"/>
                  </a:lnTo>
                  <a:lnTo>
                    <a:pt x="2092" y="1900"/>
                  </a:lnTo>
                  <a:lnTo>
                    <a:pt x="2094" y="1899"/>
                  </a:lnTo>
                  <a:lnTo>
                    <a:pt x="2094" y="1897"/>
                  </a:lnTo>
                  <a:lnTo>
                    <a:pt x="2095" y="1894"/>
                  </a:lnTo>
                  <a:lnTo>
                    <a:pt x="2097" y="1890"/>
                  </a:lnTo>
                  <a:lnTo>
                    <a:pt x="2098" y="1887"/>
                  </a:lnTo>
                  <a:lnTo>
                    <a:pt x="2098" y="1885"/>
                  </a:lnTo>
                  <a:lnTo>
                    <a:pt x="2098" y="1882"/>
                  </a:lnTo>
                  <a:lnTo>
                    <a:pt x="2098" y="1879"/>
                  </a:lnTo>
                  <a:lnTo>
                    <a:pt x="2099" y="1875"/>
                  </a:lnTo>
                  <a:lnTo>
                    <a:pt x="2100" y="1872"/>
                  </a:lnTo>
                  <a:lnTo>
                    <a:pt x="2100" y="1869"/>
                  </a:lnTo>
                  <a:lnTo>
                    <a:pt x="2100" y="1866"/>
                  </a:lnTo>
                  <a:lnTo>
                    <a:pt x="2100" y="1864"/>
                  </a:lnTo>
                  <a:lnTo>
                    <a:pt x="2100" y="1862"/>
                  </a:lnTo>
                  <a:lnTo>
                    <a:pt x="2101" y="1860"/>
                  </a:lnTo>
                  <a:lnTo>
                    <a:pt x="2101" y="1858"/>
                  </a:lnTo>
                  <a:lnTo>
                    <a:pt x="2102" y="1856"/>
                  </a:lnTo>
                  <a:lnTo>
                    <a:pt x="2102" y="1854"/>
                  </a:lnTo>
                  <a:lnTo>
                    <a:pt x="2103" y="1851"/>
                  </a:lnTo>
                  <a:lnTo>
                    <a:pt x="2103" y="1850"/>
                  </a:lnTo>
                  <a:lnTo>
                    <a:pt x="2103" y="1849"/>
                  </a:lnTo>
                  <a:lnTo>
                    <a:pt x="2104" y="1847"/>
                  </a:lnTo>
                  <a:lnTo>
                    <a:pt x="2104" y="1846"/>
                  </a:lnTo>
                  <a:lnTo>
                    <a:pt x="2105" y="1844"/>
                  </a:lnTo>
                  <a:lnTo>
                    <a:pt x="2106" y="1842"/>
                  </a:lnTo>
                  <a:lnTo>
                    <a:pt x="2106" y="1840"/>
                  </a:lnTo>
                  <a:lnTo>
                    <a:pt x="2106" y="1838"/>
                  </a:lnTo>
                  <a:lnTo>
                    <a:pt x="2106" y="1835"/>
                  </a:lnTo>
                  <a:lnTo>
                    <a:pt x="2106" y="1834"/>
                  </a:lnTo>
                  <a:lnTo>
                    <a:pt x="2106" y="1832"/>
                  </a:lnTo>
                  <a:lnTo>
                    <a:pt x="2106" y="1829"/>
                  </a:lnTo>
                  <a:lnTo>
                    <a:pt x="2107" y="1827"/>
                  </a:lnTo>
                  <a:lnTo>
                    <a:pt x="2108" y="1826"/>
                  </a:lnTo>
                  <a:lnTo>
                    <a:pt x="2109" y="1823"/>
                  </a:lnTo>
                  <a:lnTo>
                    <a:pt x="2110" y="1822"/>
                  </a:lnTo>
                  <a:lnTo>
                    <a:pt x="2111" y="1820"/>
                  </a:lnTo>
                  <a:lnTo>
                    <a:pt x="2113" y="1819"/>
                  </a:lnTo>
                  <a:lnTo>
                    <a:pt x="2115" y="1819"/>
                  </a:lnTo>
                  <a:lnTo>
                    <a:pt x="2118" y="1819"/>
                  </a:lnTo>
                  <a:lnTo>
                    <a:pt x="2120" y="1819"/>
                  </a:lnTo>
                  <a:lnTo>
                    <a:pt x="2121" y="1819"/>
                  </a:lnTo>
                  <a:lnTo>
                    <a:pt x="2125" y="1819"/>
                  </a:lnTo>
                  <a:lnTo>
                    <a:pt x="2127" y="1819"/>
                  </a:lnTo>
                  <a:lnTo>
                    <a:pt x="2131" y="1819"/>
                  </a:lnTo>
                  <a:lnTo>
                    <a:pt x="2133" y="1819"/>
                  </a:lnTo>
                  <a:lnTo>
                    <a:pt x="2138" y="1819"/>
                  </a:lnTo>
                  <a:lnTo>
                    <a:pt x="2140" y="1819"/>
                  </a:lnTo>
                  <a:lnTo>
                    <a:pt x="2144" y="1819"/>
                  </a:lnTo>
                  <a:lnTo>
                    <a:pt x="2150" y="1819"/>
                  </a:lnTo>
                  <a:lnTo>
                    <a:pt x="2151" y="1819"/>
                  </a:lnTo>
                  <a:lnTo>
                    <a:pt x="2156" y="1819"/>
                  </a:lnTo>
                  <a:lnTo>
                    <a:pt x="2158" y="1819"/>
                  </a:lnTo>
                  <a:lnTo>
                    <a:pt x="2164" y="1819"/>
                  </a:lnTo>
                  <a:lnTo>
                    <a:pt x="2165" y="1819"/>
                  </a:lnTo>
                  <a:lnTo>
                    <a:pt x="2168" y="1819"/>
                  </a:lnTo>
                  <a:lnTo>
                    <a:pt x="2170" y="1819"/>
                  </a:lnTo>
                  <a:lnTo>
                    <a:pt x="2173" y="1819"/>
                  </a:lnTo>
                  <a:lnTo>
                    <a:pt x="2176" y="1819"/>
                  </a:lnTo>
                  <a:lnTo>
                    <a:pt x="2178" y="1819"/>
                  </a:lnTo>
                  <a:lnTo>
                    <a:pt x="2182" y="1819"/>
                  </a:lnTo>
                  <a:lnTo>
                    <a:pt x="2187" y="1819"/>
                  </a:lnTo>
                  <a:lnTo>
                    <a:pt x="2188" y="1819"/>
                  </a:lnTo>
                  <a:lnTo>
                    <a:pt x="2191" y="1819"/>
                  </a:lnTo>
                  <a:lnTo>
                    <a:pt x="2195" y="1819"/>
                  </a:lnTo>
                  <a:lnTo>
                    <a:pt x="2197" y="1819"/>
                  </a:lnTo>
                  <a:lnTo>
                    <a:pt x="2199" y="1819"/>
                  </a:lnTo>
                  <a:lnTo>
                    <a:pt x="2202" y="1819"/>
                  </a:lnTo>
                  <a:lnTo>
                    <a:pt x="2206" y="1819"/>
                  </a:lnTo>
                  <a:lnTo>
                    <a:pt x="2208" y="1819"/>
                  </a:lnTo>
                  <a:lnTo>
                    <a:pt x="2212" y="1820"/>
                  </a:lnTo>
                  <a:lnTo>
                    <a:pt x="2213" y="1820"/>
                  </a:lnTo>
                  <a:lnTo>
                    <a:pt x="2217" y="1820"/>
                  </a:lnTo>
                  <a:lnTo>
                    <a:pt x="2218" y="1820"/>
                  </a:lnTo>
                  <a:lnTo>
                    <a:pt x="2220" y="1820"/>
                  </a:lnTo>
                  <a:lnTo>
                    <a:pt x="2224" y="1820"/>
                  </a:lnTo>
                  <a:lnTo>
                    <a:pt x="2226" y="1820"/>
                  </a:lnTo>
                  <a:lnTo>
                    <a:pt x="2228" y="1820"/>
                  </a:lnTo>
                  <a:lnTo>
                    <a:pt x="2231" y="1821"/>
                  </a:lnTo>
                  <a:lnTo>
                    <a:pt x="2233" y="1821"/>
                  </a:lnTo>
                  <a:lnTo>
                    <a:pt x="2236" y="1821"/>
                  </a:lnTo>
                  <a:lnTo>
                    <a:pt x="2238" y="1821"/>
                  </a:lnTo>
                  <a:lnTo>
                    <a:pt x="2239" y="1821"/>
                  </a:lnTo>
                  <a:lnTo>
                    <a:pt x="2243" y="1821"/>
                  </a:lnTo>
                  <a:lnTo>
                    <a:pt x="2246" y="1821"/>
                  </a:lnTo>
                  <a:lnTo>
                    <a:pt x="2248" y="1821"/>
                  </a:lnTo>
                  <a:lnTo>
                    <a:pt x="2250" y="1821"/>
                  </a:lnTo>
                  <a:lnTo>
                    <a:pt x="2251" y="1821"/>
                  </a:lnTo>
                  <a:lnTo>
                    <a:pt x="2253" y="1822"/>
                  </a:lnTo>
                  <a:lnTo>
                    <a:pt x="2255" y="1823"/>
                  </a:lnTo>
                  <a:lnTo>
                    <a:pt x="2255" y="1824"/>
                  </a:lnTo>
                  <a:lnTo>
                    <a:pt x="2255" y="1825"/>
                  </a:lnTo>
                  <a:lnTo>
                    <a:pt x="2254" y="1827"/>
                  </a:lnTo>
                  <a:lnTo>
                    <a:pt x="2254" y="1829"/>
                  </a:lnTo>
                  <a:lnTo>
                    <a:pt x="2254" y="1831"/>
                  </a:lnTo>
                  <a:lnTo>
                    <a:pt x="2255" y="1833"/>
                  </a:lnTo>
                  <a:lnTo>
                    <a:pt x="2255" y="1836"/>
                  </a:lnTo>
                  <a:lnTo>
                    <a:pt x="2255" y="1839"/>
                  </a:lnTo>
                  <a:lnTo>
                    <a:pt x="2255" y="1841"/>
                  </a:lnTo>
                  <a:lnTo>
                    <a:pt x="2255" y="1843"/>
                  </a:lnTo>
                  <a:lnTo>
                    <a:pt x="2256" y="1845"/>
                  </a:lnTo>
                  <a:lnTo>
                    <a:pt x="2256" y="1848"/>
                  </a:lnTo>
                  <a:lnTo>
                    <a:pt x="2256" y="1851"/>
                  </a:lnTo>
                  <a:lnTo>
                    <a:pt x="2256" y="1854"/>
                  </a:lnTo>
                  <a:lnTo>
                    <a:pt x="2256" y="1856"/>
                  </a:lnTo>
                  <a:lnTo>
                    <a:pt x="2256" y="1857"/>
                  </a:lnTo>
                  <a:lnTo>
                    <a:pt x="2256" y="1861"/>
                  </a:lnTo>
                  <a:lnTo>
                    <a:pt x="2257" y="1861"/>
                  </a:lnTo>
                  <a:lnTo>
                    <a:pt x="2259" y="1861"/>
                  </a:lnTo>
                  <a:lnTo>
                    <a:pt x="2261" y="1861"/>
                  </a:lnTo>
                  <a:lnTo>
                    <a:pt x="2263" y="1860"/>
                  </a:lnTo>
                  <a:lnTo>
                    <a:pt x="2266" y="1861"/>
                  </a:lnTo>
                  <a:lnTo>
                    <a:pt x="2267" y="1861"/>
                  </a:lnTo>
                  <a:lnTo>
                    <a:pt x="2272" y="1861"/>
                  </a:lnTo>
                  <a:lnTo>
                    <a:pt x="2273" y="1860"/>
                  </a:lnTo>
                  <a:lnTo>
                    <a:pt x="2275" y="1860"/>
                  </a:lnTo>
                  <a:lnTo>
                    <a:pt x="2276" y="1859"/>
                  </a:lnTo>
                  <a:lnTo>
                    <a:pt x="2278" y="1859"/>
                  </a:lnTo>
                  <a:lnTo>
                    <a:pt x="2279" y="1858"/>
                  </a:lnTo>
                  <a:lnTo>
                    <a:pt x="2278" y="1857"/>
                  </a:lnTo>
                  <a:lnTo>
                    <a:pt x="2278" y="1854"/>
                  </a:lnTo>
                  <a:lnTo>
                    <a:pt x="2278" y="1851"/>
                  </a:lnTo>
                  <a:lnTo>
                    <a:pt x="2278" y="1849"/>
                  </a:lnTo>
                  <a:lnTo>
                    <a:pt x="2278" y="1845"/>
                  </a:lnTo>
                  <a:lnTo>
                    <a:pt x="2277" y="1843"/>
                  </a:lnTo>
                  <a:lnTo>
                    <a:pt x="2277" y="1839"/>
                  </a:lnTo>
                  <a:lnTo>
                    <a:pt x="2277" y="1836"/>
                  </a:lnTo>
                  <a:lnTo>
                    <a:pt x="2277" y="1833"/>
                  </a:lnTo>
                  <a:lnTo>
                    <a:pt x="2276" y="1830"/>
                  </a:lnTo>
                  <a:lnTo>
                    <a:pt x="2276" y="1828"/>
                  </a:lnTo>
                  <a:lnTo>
                    <a:pt x="2275" y="1826"/>
                  </a:lnTo>
                  <a:lnTo>
                    <a:pt x="2275" y="1823"/>
                  </a:lnTo>
                  <a:lnTo>
                    <a:pt x="2274" y="1820"/>
                  </a:lnTo>
                  <a:lnTo>
                    <a:pt x="2274" y="1817"/>
                  </a:lnTo>
                  <a:lnTo>
                    <a:pt x="2274" y="1815"/>
                  </a:lnTo>
                  <a:lnTo>
                    <a:pt x="2273" y="1812"/>
                  </a:lnTo>
                  <a:lnTo>
                    <a:pt x="2273" y="1809"/>
                  </a:lnTo>
                  <a:lnTo>
                    <a:pt x="2272" y="1807"/>
                  </a:lnTo>
                  <a:lnTo>
                    <a:pt x="2272" y="1805"/>
                  </a:lnTo>
                  <a:lnTo>
                    <a:pt x="2271" y="1802"/>
                  </a:lnTo>
                  <a:lnTo>
                    <a:pt x="2271" y="1800"/>
                  </a:lnTo>
                  <a:lnTo>
                    <a:pt x="2269" y="1792"/>
                  </a:lnTo>
                  <a:lnTo>
                    <a:pt x="2264" y="1776"/>
                  </a:lnTo>
                  <a:lnTo>
                    <a:pt x="2267" y="1775"/>
                  </a:lnTo>
                  <a:lnTo>
                    <a:pt x="2271" y="1792"/>
                  </a:lnTo>
                  <a:lnTo>
                    <a:pt x="2278" y="1819"/>
                  </a:lnTo>
                  <a:lnTo>
                    <a:pt x="2280" y="1842"/>
                  </a:lnTo>
                  <a:lnTo>
                    <a:pt x="2281" y="1859"/>
                  </a:lnTo>
                  <a:lnTo>
                    <a:pt x="2281" y="1861"/>
                  </a:lnTo>
                  <a:lnTo>
                    <a:pt x="2281" y="1862"/>
                  </a:lnTo>
                  <a:lnTo>
                    <a:pt x="2281" y="1865"/>
                  </a:lnTo>
                  <a:lnTo>
                    <a:pt x="2281" y="1867"/>
                  </a:lnTo>
                  <a:lnTo>
                    <a:pt x="2282" y="1868"/>
                  </a:lnTo>
                  <a:lnTo>
                    <a:pt x="2282" y="1871"/>
                  </a:lnTo>
                  <a:lnTo>
                    <a:pt x="2282" y="1873"/>
                  </a:lnTo>
                  <a:lnTo>
                    <a:pt x="2282" y="1876"/>
                  </a:lnTo>
                  <a:lnTo>
                    <a:pt x="2282" y="1879"/>
                  </a:lnTo>
                  <a:lnTo>
                    <a:pt x="2282" y="1881"/>
                  </a:lnTo>
                  <a:lnTo>
                    <a:pt x="2282" y="1885"/>
                  </a:lnTo>
                  <a:lnTo>
                    <a:pt x="2283" y="1887"/>
                  </a:lnTo>
                  <a:lnTo>
                    <a:pt x="2282" y="1891"/>
                  </a:lnTo>
                  <a:lnTo>
                    <a:pt x="2282" y="1893"/>
                  </a:lnTo>
                  <a:lnTo>
                    <a:pt x="2282" y="1896"/>
                  </a:lnTo>
                  <a:lnTo>
                    <a:pt x="2281" y="1898"/>
                  </a:lnTo>
                  <a:lnTo>
                    <a:pt x="2281" y="1900"/>
                  </a:lnTo>
                  <a:lnTo>
                    <a:pt x="2281" y="1902"/>
                  </a:lnTo>
                  <a:lnTo>
                    <a:pt x="2280" y="1903"/>
                  </a:lnTo>
                  <a:lnTo>
                    <a:pt x="2280" y="1906"/>
                  </a:lnTo>
                  <a:lnTo>
                    <a:pt x="2279" y="1909"/>
                  </a:lnTo>
                  <a:lnTo>
                    <a:pt x="2278" y="1912"/>
                  </a:lnTo>
                  <a:lnTo>
                    <a:pt x="2277" y="1916"/>
                  </a:lnTo>
                  <a:lnTo>
                    <a:pt x="2276" y="1918"/>
                  </a:lnTo>
                  <a:lnTo>
                    <a:pt x="2276" y="1920"/>
                  </a:lnTo>
                  <a:lnTo>
                    <a:pt x="2275" y="1922"/>
                  </a:lnTo>
                  <a:lnTo>
                    <a:pt x="2274" y="1924"/>
                  </a:lnTo>
                  <a:lnTo>
                    <a:pt x="2273" y="1926"/>
                  </a:lnTo>
                  <a:lnTo>
                    <a:pt x="2272" y="1928"/>
                  </a:lnTo>
                  <a:lnTo>
                    <a:pt x="2271" y="1930"/>
                  </a:lnTo>
                  <a:lnTo>
                    <a:pt x="2271" y="1933"/>
                  </a:lnTo>
                  <a:lnTo>
                    <a:pt x="2270" y="1935"/>
                  </a:lnTo>
                  <a:lnTo>
                    <a:pt x="2269" y="1937"/>
                  </a:lnTo>
                  <a:lnTo>
                    <a:pt x="2269" y="1939"/>
                  </a:lnTo>
                  <a:lnTo>
                    <a:pt x="2269" y="1942"/>
                  </a:lnTo>
                  <a:lnTo>
                    <a:pt x="2267" y="1944"/>
                  </a:lnTo>
                  <a:lnTo>
                    <a:pt x="2267" y="1946"/>
                  </a:lnTo>
                  <a:lnTo>
                    <a:pt x="2266" y="1948"/>
                  </a:lnTo>
                  <a:lnTo>
                    <a:pt x="2265" y="1950"/>
                  </a:lnTo>
                  <a:lnTo>
                    <a:pt x="2264" y="1951"/>
                  </a:lnTo>
                  <a:lnTo>
                    <a:pt x="2264" y="1955"/>
                  </a:lnTo>
                  <a:lnTo>
                    <a:pt x="2264" y="1958"/>
                  </a:lnTo>
                  <a:lnTo>
                    <a:pt x="2263" y="1960"/>
                  </a:lnTo>
                  <a:lnTo>
                    <a:pt x="2263" y="1964"/>
                  </a:lnTo>
                  <a:lnTo>
                    <a:pt x="2263" y="1966"/>
                  </a:lnTo>
                  <a:lnTo>
                    <a:pt x="2263" y="1969"/>
                  </a:lnTo>
                  <a:lnTo>
                    <a:pt x="2262" y="1971"/>
                  </a:lnTo>
                  <a:lnTo>
                    <a:pt x="2263" y="1973"/>
                  </a:lnTo>
                  <a:lnTo>
                    <a:pt x="2263" y="1975"/>
                  </a:lnTo>
                  <a:lnTo>
                    <a:pt x="2262" y="1976"/>
                  </a:lnTo>
                  <a:lnTo>
                    <a:pt x="2263" y="1979"/>
                  </a:lnTo>
                  <a:lnTo>
                    <a:pt x="2263" y="1982"/>
                  </a:lnTo>
                  <a:lnTo>
                    <a:pt x="2263" y="1984"/>
                  </a:lnTo>
                  <a:lnTo>
                    <a:pt x="2263" y="1987"/>
                  </a:lnTo>
                  <a:lnTo>
                    <a:pt x="2263" y="1989"/>
                  </a:lnTo>
                  <a:lnTo>
                    <a:pt x="2263" y="1991"/>
                  </a:lnTo>
                  <a:lnTo>
                    <a:pt x="2264" y="1995"/>
                  </a:lnTo>
                  <a:lnTo>
                    <a:pt x="2263" y="1996"/>
                  </a:lnTo>
                  <a:lnTo>
                    <a:pt x="2263" y="1999"/>
                  </a:lnTo>
                  <a:lnTo>
                    <a:pt x="2263" y="2001"/>
                  </a:lnTo>
                  <a:lnTo>
                    <a:pt x="2263" y="2004"/>
                  </a:lnTo>
                  <a:lnTo>
                    <a:pt x="2263" y="2006"/>
                  </a:lnTo>
                  <a:lnTo>
                    <a:pt x="2263" y="2008"/>
                  </a:lnTo>
                  <a:lnTo>
                    <a:pt x="2263" y="2011"/>
                  </a:lnTo>
                  <a:lnTo>
                    <a:pt x="2262" y="2013"/>
                  </a:lnTo>
                  <a:lnTo>
                    <a:pt x="2262" y="2017"/>
                  </a:lnTo>
                  <a:lnTo>
                    <a:pt x="2262" y="2019"/>
                  </a:lnTo>
                  <a:lnTo>
                    <a:pt x="2261" y="2021"/>
                  </a:lnTo>
                  <a:lnTo>
                    <a:pt x="2261" y="2023"/>
                  </a:lnTo>
                  <a:lnTo>
                    <a:pt x="2260" y="2025"/>
                  </a:lnTo>
                  <a:lnTo>
                    <a:pt x="2260" y="2027"/>
                  </a:lnTo>
                  <a:lnTo>
                    <a:pt x="2260" y="2029"/>
                  </a:lnTo>
                  <a:lnTo>
                    <a:pt x="2259" y="2030"/>
                  </a:lnTo>
                  <a:lnTo>
                    <a:pt x="2259" y="2033"/>
                  </a:lnTo>
                  <a:lnTo>
                    <a:pt x="2258" y="2035"/>
                  </a:lnTo>
                  <a:lnTo>
                    <a:pt x="2258" y="2037"/>
                  </a:lnTo>
                  <a:lnTo>
                    <a:pt x="2258" y="2039"/>
                  </a:lnTo>
                  <a:lnTo>
                    <a:pt x="2257" y="2042"/>
                  </a:lnTo>
                  <a:lnTo>
                    <a:pt x="2256" y="2043"/>
                  </a:lnTo>
                  <a:lnTo>
                    <a:pt x="2256" y="2046"/>
                  </a:lnTo>
                  <a:lnTo>
                    <a:pt x="2256" y="2048"/>
                  </a:lnTo>
                  <a:lnTo>
                    <a:pt x="2256" y="2050"/>
                  </a:lnTo>
                  <a:lnTo>
                    <a:pt x="2256" y="2052"/>
                  </a:lnTo>
                  <a:lnTo>
                    <a:pt x="2256" y="2056"/>
                  </a:lnTo>
                  <a:lnTo>
                    <a:pt x="2256" y="2059"/>
                  </a:lnTo>
                  <a:lnTo>
                    <a:pt x="2256" y="2062"/>
                  </a:lnTo>
                  <a:lnTo>
                    <a:pt x="2255" y="2064"/>
                  </a:lnTo>
                  <a:lnTo>
                    <a:pt x="2256" y="2066"/>
                  </a:lnTo>
                  <a:lnTo>
                    <a:pt x="2256" y="2068"/>
                  </a:lnTo>
                  <a:lnTo>
                    <a:pt x="2255" y="2069"/>
                  </a:lnTo>
                  <a:lnTo>
                    <a:pt x="2257" y="2070"/>
                  </a:lnTo>
                  <a:lnTo>
                    <a:pt x="2257" y="2072"/>
                  </a:lnTo>
                  <a:lnTo>
                    <a:pt x="2257" y="2074"/>
                  </a:lnTo>
                  <a:lnTo>
                    <a:pt x="2257" y="2076"/>
                  </a:lnTo>
                  <a:lnTo>
                    <a:pt x="2258" y="2077"/>
                  </a:lnTo>
                  <a:lnTo>
                    <a:pt x="2258" y="2074"/>
                  </a:lnTo>
                  <a:lnTo>
                    <a:pt x="2259" y="2072"/>
                  </a:lnTo>
                  <a:lnTo>
                    <a:pt x="2259" y="2070"/>
                  </a:lnTo>
                  <a:lnTo>
                    <a:pt x="2260" y="2068"/>
                  </a:lnTo>
                  <a:lnTo>
                    <a:pt x="2260" y="2066"/>
                  </a:lnTo>
                  <a:lnTo>
                    <a:pt x="2260" y="2064"/>
                  </a:lnTo>
                  <a:lnTo>
                    <a:pt x="2261" y="2060"/>
                  </a:lnTo>
                  <a:lnTo>
                    <a:pt x="2262" y="2057"/>
                  </a:lnTo>
                  <a:lnTo>
                    <a:pt x="2262" y="2055"/>
                  </a:lnTo>
                  <a:lnTo>
                    <a:pt x="2263" y="2053"/>
                  </a:lnTo>
                  <a:lnTo>
                    <a:pt x="2264" y="2050"/>
                  </a:lnTo>
                  <a:lnTo>
                    <a:pt x="2264" y="2047"/>
                  </a:lnTo>
                  <a:lnTo>
                    <a:pt x="2265" y="2045"/>
                  </a:lnTo>
                  <a:lnTo>
                    <a:pt x="2265" y="2043"/>
                  </a:lnTo>
                  <a:lnTo>
                    <a:pt x="2266" y="2041"/>
                  </a:lnTo>
                  <a:lnTo>
                    <a:pt x="2267" y="2038"/>
                  </a:lnTo>
                  <a:lnTo>
                    <a:pt x="2267" y="2036"/>
                  </a:lnTo>
                  <a:lnTo>
                    <a:pt x="2268" y="2033"/>
                  </a:lnTo>
                  <a:lnTo>
                    <a:pt x="2269" y="2031"/>
                  </a:lnTo>
                  <a:lnTo>
                    <a:pt x="2269" y="2028"/>
                  </a:lnTo>
                  <a:lnTo>
                    <a:pt x="2270" y="2025"/>
                  </a:lnTo>
                  <a:lnTo>
                    <a:pt x="2270" y="2024"/>
                  </a:lnTo>
                  <a:lnTo>
                    <a:pt x="2270" y="2021"/>
                  </a:lnTo>
                  <a:lnTo>
                    <a:pt x="2270" y="2018"/>
                  </a:lnTo>
                  <a:lnTo>
                    <a:pt x="2270" y="2015"/>
                  </a:lnTo>
                  <a:lnTo>
                    <a:pt x="2269" y="2012"/>
                  </a:lnTo>
                  <a:lnTo>
                    <a:pt x="2269" y="2008"/>
                  </a:lnTo>
                  <a:lnTo>
                    <a:pt x="2269" y="2005"/>
                  </a:lnTo>
                  <a:lnTo>
                    <a:pt x="2270" y="2001"/>
                  </a:lnTo>
                  <a:lnTo>
                    <a:pt x="2271" y="1998"/>
                  </a:lnTo>
                  <a:lnTo>
                    <a:pt x="2271" y="1995"/>
                  </a:lnTo>
                  <a:lnTo>
                    <a:pt x="2271" y="1990"/>
                  </a:lnTo>
                  <a:lnTo>
                    <a:pt x="2271" y="1986"/>
                  </a:lnTo>
                  <a:lnTo>
                    <a:pt x="2271" y="1983"/>
                  </a:lnTo>
                  <a:lnTo>
                    <a:pt x="2272" y="1979"/>
                  </a:lnTo>
                  <a:lnTo>
                    <a:pt x="2272" y="1975"/>
                  </a:lnTo>
                  <a:lnTo>
                    <a:pt x="2272" y="1972"/>
                  </a:lnTo>
                  <a:lnTo>
                    <a:pt x="2271" y="1968"/>
                  </a:lnTo>
                  <a:lnTo>
                    <a:pt x="2271" y="1966"/>
                  </a:lnTo>
                  <a:lnTo>
                    <a:pt x="2272" y="1963"/>
                  </a:lnTo>
                  <a:lnTo>
                    <a:pt x="2272" y="1960"/>
                  </a:lnTo>
                  <a:lnTo>
                    <a:pt x="2272" y="1957"/>
                  </a:lnTo>
                  <a:lnTo>
                    <a:pt x="2272" y="1954"/>
                  </a:lnTo>
                  <a:lnTo>
                    <a:pt x="2272" y="1950"/>
                  </a:lnTo>
                  <a:lnTo>
                    <a:pt x="2273" y="1947"/>
                  </a:lnTo>
                  <a:lnTo>
                    <a:pt x="2274" y="1944"/>
                  </a:lnTo>
                  <a:lnTo>
                    <a:pt x="2276" y="1942"/>
                  </a:lnTo>
                  <a:lnTo>
                    <a:pt x="2276" y="1940"/>
                  </a:lnTo>
                  <a:lnTo>
                    <a:pt x="2277" y="1937"/>
                  </a:lnTo>
                  <a:lnTo>
                    <a:pt x="2278" y="1935"/>
                  </a:lnTo>
                  <a:lnTo>
                    <a:pt x="2278" y="1933"/>
                  </a:lnTo>
                  <a:lnTo>
                    <a:pt x="2280" y="1931"/>
                  </a:lnTo>
                  <a:lnTo>
                    <a:pt x="2281" y="1929"/>
                  </a:lnTo>
                  <a:lnTo>
                    <a:pt x="2282" y="1926"/>
                  </a:lnTo>
                  <a:lnTo>
                    <a:pt x="2283" y="1924"/>
                  </a:lnTo>
                  <a:lnTo>
                    <a:pt x="2284" y="1923"/>
                  </a:lnTo>
                  <a:lnTo>
                    <a:pt x="2284" y="1922"/>
                  </a:lnTo>
                  <a:lnTo>
                    <a:pt x="2286" y="1920"/>
                  </a:lnTo>
                  <a:lnTo>
                    <a:pt x="2286" y="1917"/>
                  </a:lnTo>
                  <a:lnTo>
                    <a:pt x="2289" y="1914"/>
                  </a:lnTo>
                  <a:lnTo>
                    <a:pt x="2290" y="1912"/>
                  </a:lnTo>
                  <a:lnTo>
                    <a:pt x="2291" y="1911"/>
                  </a:lnTo>
                  <a:lnTo>
                    <a:pt x="2291" y="1908"/>
                  </a:lnTo>
                  <a:lnTo>
                    <a:pt x="2292" y="1906"/>
                  </a:lnTo>
                  <a:lnTo>
                    <a:pt x="2293" y="1903"/>
                  </a:lnTo>
                  <a:lnTo>
                    <a:pt x="2294" y="1901"/>
                  </a:lnTo>
                  <a:lnTo>
                    <a:pt x="2294" y="1898"/>
                  </a:lnTo>
                  <a:lnTo>
                    <a:pt x="2294" y="1895"/>
                  </a:lnTo>
                  <a:lnTo>
                    <a:pt x="2294" y="1893"/>
                  </a:lnTo>
                  <a:lnTo>
                    <a:pt x="2295" y="1891"/>
                  </a:lnTo>
                  <a:lnTo>
                    <a:pt x="2295" y="1888"/>
                  </a:lnTo>
                  <a:lnTo>
                    <a:pt x="2295" y="1886"/>
                  </a:lnTo>
                  <a:lnTo>
                    <a:pt x="2295" y="1882"/>
                  </a:lnTo>
                  <a:lnTo>
                    <a:pt x="2296" y="1880"/>
                  </a:lnTo>
                  <a:lnTo>
                    <a:pt x="2296" y="1878"/>
                  </a:lnTo>
                  <a:lnTo>
                    <a:pt x="2296" y="1875"/>
                  </a:lnTo>
                  <a:lnTo>
                    <a:pt x="2296" y="1873"/>
                  </a:lnTo>
                  <a:lnTo>
                    <a:pt x="2296" y="1870"/>
                  </a:lnTo>
                  <a:lnTo>
                    <a:pt x="2296" y="1868"/>
                  </a:lnTo>
                  <a:lnTo>
                    <a:pt x="2296" y="1865"/>
                  </a:lnTo>
                  <a:lnTo>
                    <a:pt x="2295" y="1863"/>
                  </a:lnTo>
                  <a:lnTo>
                    <a:pt x="2294" y="1861"/>
                  </a:lnTo>
                  <a:lnTo>
                    <a:pt x="2291" y="1843"/>
                  </a:lnTo>
                  <a:lnTo>
                    <a:pt x="2289" y="1827"/>
                  </a:lnTo>
                  <a:lnTo>
                    <a:pt x="2285" y="1797"/>
                  </a:lnTo>
                  <a:lnTo>
                    <a:pt x="2277" y="1764"/>
                  </a:lnTo>
                  <a:lnTo>
                    <a:pt x="2279" y="1764"/>
                  </a:lnTo>
                  <a:lnTo>
                    <a:pt x="2288" y="1797"/>
                  </a:lnTo>
                  <a:lnTo>
                    <a:pt x="2292" y="1827"/>
                  </a:lnTo>
                  <a:lnTo>
                    <a:pt x="2293" y="1841"/>
                  </a:lnTo>
                  <a:lnTo>
                    <a:pt x="2296" y="1861"/>
                  </a:lnTo>
                  <a:lnTo>
                    <a:pt x="2297" y="1861"/>
                  </a:lnTo>
                  <a:lnTo>
                    <a:pt x="2299" y="1861"/>
                  </a:lnTo>
                  <a:lnTo>
                    <a:pt x="2300" y="1861"/>
                  </a:lnTo>
                  <a:lnTo>
                    <a:pt x="2303" y="1861"/>
                  </a:lnTo>
                  <a:lnTo>
                    <a:pt x="2306" y="1860"/>
                  </a:lnTo>
                  <a:lnTo>
                    <a:pt x="2307" y="1860"/>
                  </a:lnTo>
                  <a:lnTo>
                    <a:pt x="2309" y="1860"/>
                  </a:lnTo>
                  <a:lnTo>
                    <a:pt x="2312" y="1860"/>
                  </a:lnTo>
                  <a:lnTo>
                    <a:pt x="2317" y="1860"/>
                  </a:lnTo>
                  <a:lnTo>
                    <a:pt x="2321" y="1860"/>
                  </a:lnTo>
                  <a:lnTo>
                    <a:pt x="2324" y="1859"/>
                  </a:lnTo>
                  <a:lnTo>
                    <a:pt x="2327" y="1859"/>
                  </a:lnTo>
                  <a:lnTo>
                    <a:pt x="2329" y="1859"/>
                  </a:lnTo>
                  <a:lnTo>
                    <a:pt x="2331" y="1859"/>
                  </a:lnTo>
                  <a:lnTo>
                    <a:pt x="2335" y="1858"/>
                  </a:lnTo>
                  <a:lnTo>
                    <a:pt x="2336" y="1858"/>
                  </a:lnTo>
                  <a:lnTo>
                    <a:pt x="2338" y="1858"/>
                  </a:lnTo>
                  <a:lnTo>
                    <a:pt x="2339" y="1858"/>
                  </a:lnTo>
                  <a:lnTo>
                    <a:pt x="2342" y="1858"/>
                  </a:lnTo>
                  <a:lnTo>
                    <a:pt x="2345" y="1858"/>
                  </a:lnTo>
                  <a:lnTo>
                    <a:pt x="2348" y="1857"/>
                  </a:lnTo>
                  <a:lnTo>
                    <a:pt x="2351" y="1857"/>
                  </a:lnTo>
                  <a:lnTo>
                    <a:pt x="2353" y="1857"/>
                  </a:lnTo>
                  <a:lnTo>
                    <a:pt x="2354" y="1857"/>
                  </a:lnTo>
                  <a:lnTo>
                    <a:pt x="2357" y="1857"/>
                  </a:lnTo>
                  <a:lnTo>
                    <a:pt x="2359" y="1857"/>
                  </a:lnTo>
                  <a:lnTo>
                    <a:pt x="2362" y="1857"/>
                  </a:lnTo>
                  <a:lnTo>
                    <a:pt x="2363" y="1857"/>
                  </a:lnTo>
                  <a:lnTo>
                    <a:pt x="2365" y="1857"/>
                  </a:lnTo>
                  <a:lnTo>
                    <a:pt x="2368" y="1857"/>
                  </a:lnTo>
                  <a:lnTo>
                    <a:pt x="2370" y="1857"/>
                  </a:lnTo>
                  <a:lnTo>
                    <a:pt x="2371" y="1857"/>
                  </a:lnTo>
                  <a:lnTo>
                    <a:pt x="2374" y="1857"/>
                  </a:lnTo>
                  <a:lnTo>
                    <a:pt x="2378" y="1857"/>
                  </a:lnTo>
                  <a:lnTo>
                    <a:pt x="2379" y="1857"/>
                  </a:lnTo>
                  <a:lnTo>
                    <a:pt x="2381" y="1857"/>
                  </a:lnTo>
                  <a:lnTo>
                    <a:pt x="2385" y="1856"/>
                  </a:lnTo>
                  <a:lnTo>
                    <a:pt x="2387" y="1856"/>
                  </a:lnTo>
                  <a:lnTo>
                    <a:pt x="2388" y="1856"/>
                  </a:lnTo>
                  <a:lnTo>
                    <a:pt x="2396" y="1792"/>
                  </a:lnTo>
                  <a:lnTo>
                    <a:pt x="2488" y="1795"/>
                  </a:lnTo>
                  <a:lnTo>
                    <a:pt x="2499" y="1875"/>
                  </a:lnTo>
                  <a:lnTo>
                    <a:pt x="2598" y="1862"/>
                  </a:lnTo>
                  <a:lnTo>
                    <a:pt x="2565" y="1659"/>
                  </a:lnTo>
                  <a:lnTo>
                    <a:pt x="2589" y="1657"/>
                  </a:lnTo>
                  <a:lnTo>
                    <a:pt x="2598" y="1704"/>
                  </a:lnTo>
                  <a:lnTo>
                    <a:pt x="2619" y="1706"/>
                  </a:lnTo>
                  <a:lnTo>
                    <a:pt x="2630" y="1766"/>
                  </a:lnTo>
                  <a:lnTo>
                    <a:pt x="2667" y="1760"/>
                  </a:lnTo>
                  <a:lnTo>
                    <a:pt x="2654" y="1685"/>
                  </a:lnTo>
                  <a:lnTo>
                    <a:pt x="2666" y="1681"/>
                  </a:lnTo>
                  <a:lnTo>
                    <a:pt x="2737" y="2098"/>
                  </a:lnTo>
                  <a:lnTo>
                    <a:pt x="2713" y="2146"/>
                  </a:lnTo>
                  <a:lnTo>
                    <a:pt x="2715" y="2166"/>
                  </a:lnTo>
                  <a:lnTo>
                    <a:pt x="2692" y="2175"/>
                  </a:lnTo>
                  <a:lnTo>
                    <a:pt x="2698" y="2186"/>
                  </a:lnTo>
                  <a:lnTo>
                    <a:pt x="2699" y="2186"/>
                  </a:lnTo>
                  <a:lnTo>
                    <a:pt x="2701" y="2186"/>
                  </a:lnTo>
                  <a:lnTo>
                    <a:pt x="2702" y="2186"/>
                  </a:lnTo>
                  <a:lnTo>
                    <a:pt x="2704" y="2186"/>
                  </a:lnTo>
                  <a:lnTo>
                    <a:pt x="2706" y="2185"/>
                  </a:lnTo>
                  <a:lnTo>
                    <a:pt x="2708" y="2185"/>
                  </a:lnTo>
                  <a:lnTo>
                    <a:pt x="2712" y="2185"/>
                  </a:lnTo>
                  <a:lnTo>
                    <a:pt x="2714" y="2186"/>
                  </a:lnTo>
                  <a:lnTo>
                    <a:pt x="2716" y="2186"/>
                  </a:lnTo>
                  <a:lnTo>
                    <a:pt x="2719" y="2187"/>
                  </a:lnTo>
                  <a:lnTo>
                    <a:pt x="2721" y="2188"/>
                  </a:lnTo>
                  <a:lnTo>
                    <a:pt x="2723" y="2189"/>
                  </a:lnTo>
                  <a:lnTo>
                    <a:pt x="2725" y="2190"/>
                  </a:lnTo>
                  <a:lnTo>
                    <a:pt x="2727" y="2190"/>
                  </a:lnTo>
                  <a:lnTo>
                    <a:pt x="2728" y="2192"/>
                  </a:lnTo>
                  <a:lnTo>
                    <a:pt x="2730" y="2194"/>
                  </a:lnTo>
                  <a:lnTo>
                    <a:pt x="2731" y="2195"/>
                  </a:lnTo>
                  <a:lnTo>
                    <a:pt x="2733" y="2196"/>
                  </a:lnTo>
                  <a:lnTo>
                    <a:pt x="2733" y="2197"/>
                  </a:lnTo>
                  <a:lnTo>
                    <a:pt x="2734" y="2198"/>
                  </a:lnTo>
                  <a:lnTo>
                    <a:pt x="2736" y="2200"/>
                  </a:lnTo>
                  <a:lnTo>
                    <a:pt x="2737" y="2201"/>
                  </a:lnTo>
                  <a:lnTo>
                    <a:pt x="2738" y="2202"/>
                  </a:lnTo>
                  <a:lnTo>
                    <a:pt x="2739" y="2203"/>
                  </a:lnTo>
                  <a:lnTo>
                    <a:pt x="2740" y="2205"/>
                  </a:lnTo>
                  <a:lnTo>
                    <a:pt x="2741" y="2207"/>
                  </a:lnTo>
                  <a:lnTo>
                    <a:pt x="2742" y="2208"/>
                  </a:lnTo>
                  <a:lnTo>
                    <a:pt x="2743" y="2209"/>
                  </a:lnTo>
                  <a:lnTo>
                    <a:pt x="2744" y="2210"/>
                  </a:lnTo>
                  <a:lnTo>
                    <a:pt x="2745" y="2212"/>
                  </a:lnTo>
                  <a:lnTo>
                    <a:pt x="2746" y="2213"/>
                  </a:lnTo>
                  <a:lnTo>
                    <a:pt x="2747" y="2215"/>
                  </a:lnTo>
                  <a:lnTo>
                    <a:pt x="2748" y="2218"/>
                  </a:lnTo>
                  <a:lnTo>
                    <a:pt x="2749" y="2219"/>
                  </a:lnTo>
                  <a:lnTo>
                    <a:pt x="2750" y="2222"/>
                  </a:lnTo>
                  <a:lnTo>
                    <a:pt x="2750" y="2224"/>
                  </a:lnTo>
                  <a:lnTo>
                    <a:pt x="2751" y="2225"/>
                  </a:lnTo>
                  <a:lnTo>
                    <a:pt x="2752" y="2227"/>
                  </a:lnTo>
                  <a:lnTo>
                    <a:pt x="2752" y="2229"/>
                  </a:lnTo>
                  <a:lnTo>
                    <a:pt x="2753" y="2230"/>
                  </a:lnTo>
                  <a:lnTo>
                    <a:pt x="2754" y="2232"/>
                  </a:lnTo>
                  <a:lnTo>
                    <a:pt x="2754" y="2234"/>
                  </a:lnTo>
                  <a:lnTo>
                    <a:pt x="2756" y="2235"/>
                  </a:lnTo>
                  <a:lnTo>
                    <a:pt x="2757" y="2237"/>
                  </a:lnTo>
                  <a:lnTo>
                    <a:pt x="2757" y="2239"/>
                  </a:lnTo>
                  <a:lnTo>
                    <a:pt x="2758" y="2242"/>
                  </a:lnTo>
                  <a:lnTo>
                    <a:pt x="2759" y="2244"/>
                  </a:lnTo>
                  <a:lnTo>
                    <a:pt x="2760" y="2245"/>
                  </a:lnTo>
                  <a:lnTo>
                    <a:pt x="2762" y="2247"/>
                  </a:lnTo>
                  <a:lnTo>
                    <a:pt x="2762" y="2249"/>
                  </a:lnTo>
                  <a:lnTo>
                    <a:pt x="2767" y="2246"/>
                  </a:lnTo>
                  <a:lnTo>
                    <a:pt x="2767" y="2245"/>
                  </a:lnTo>
                  <a:lnTo>
                    <a:pt x="2766" y="2243"/>
                  </a:lnTo>
                  <a:lnTo>
                    <a:pt x="2765" y="2241"/>
                  </a:lnTo>
                  <a:lnTo>
                    <a:pt x="2763" y="2239"/>
                  </a:lnTo>
                  <a:lnTo>
                    <a:pt x="2762" y="2236"/>
                  </a:lnTo>
                  <a:lnTo>
                    <a:pt x="2762" y="2234"/>
                  </a:lnTo>
                  <a:lnTo>
                    <a:pt x="2761" y="2230"/>
                  </a:lnTo>
                  <a:lnTo>
                    <a:pt x="2761" y="2227"/>
                  </a:lnTo>
                  <a:lnTo>
                    <a:pt x="2761" y="2224"/>
                  </a:lnTo>
                  <a:lnTo>
                    <a:pt x="2762" y="2221"/>
                  </a:lnTo>
                  <a:lnTo>
                    <a:pt x="2763" y="2218"/>
                  </a:lnTo>
                  <a:lnTo>
                    <a:pt x="2765" y="2213"/>
                  </a:lnTo>
                  <a:lnTo>
                    <a:pt x="2766" y="2211"/>
                  </a:lnTo>
                  <a:lnTo>
                    <a:pt x="2768" y="2209"/>
                  </a:lnTo>
                  <a:lnTo>
                    <a:pt x="2768" y="2199"/>
                  </a:lnTo>
                  <a:lnTo>
                    <a:pt x="2759" y="2189"/>
                  </a:lnTo>
                  <a:lnTo>
                    <a:pt x="2760" y="2160"/>
                  </a:lnTo>
                  <a:lnTo>
                    <a:pt x="2728" y="1989"/>
                  </a:lnTo>
                  <a:lnTo>
                    <a:pt x="2731" y="1988"/>
                  </a:lnTo>
                  <a:lnTo>
                    <a:pt x="2736" y="2015"/>
                  </a:lnTo>
                  <a:lnTo>
                    <a:pt x="2758" y="2030"/>
                  </a:lnTo>
                  <a:lnTo>
                    <a:pt x="2768" y="2088"/>
                  </a:lnTo>
                  <a:lnTo>
                    <a:pt x="2779" y="2093"/>
                  </a:lnTo>
                  <a:lnTo>
                    <a:pt x="2788" y="2078"/>
                  </a:lnTo>
                  <a:lnTo>
                    <a:pt x="2779" y="2073"/>
                  </a:lnTo>
                  <a:lnTo>
                    <a:pt x="2766" y="2006"/>
                  </a:lnTo>
                  <a:lnTo>
                    <a:pt x="2726" y="1976"/>
                  </a:lnTo>
                  <a:lnTo>
                    <a:pt x="2687" y="1749"/>
                  </a:lnTo>
                  <a:lnTo>
                    <a:pt x="2691" y="1749"/>
                  </a:lnTo>
                  <a:lnTo>
                    <a:pt x="2730" y="1975"/>
                  </a:lnTo>
                  <a:lnTo>
                    <a:pt x="2769" y="2006"/>
                  </a:lnTo>
                  <a:lnTo>
                    <a:pt x="2774" y="2030"/>
                  </a:lnTo>
                  <a:lnTo>
                    <a:pt x="2906" y="2058"/>
                  </a:lnTo>
                  <a:lnTo>
                    <a:pt x="2928" y="1980"/>
                  </a:lnTo>
                  <a:lnTo>
                    <a:pt x="2992" y="1997"/>
                  </a:lnTo>
                  <a:lnTo>
                    <a:pt x="2968" y="2096"/>
                  </a:lnTo>
                  <a:lnTo>
                    <a:pt x="2969" y="2097"/>
                  </a:lnTo>
                  <a:lnTo>
                    <a:pt x="2970" y="2097"/>
                  </a:lnTo>
                  <a:lnTo>
                    <a:pt x="2971" y="2098"/>
                  </a:lnTo>
                  <a:lnTo>
                    <a:pt x="2973" y="2098"/>
                  </a:lnTo>
                  <a:lnTo>
                    <a:pt x="2975" y="2098"/>
                  </a:lnTo>
                  <a:lnTo>
                    <a:pt x="2978" y="2098"/>
                  </a:lnTo>
                  <a:lnTo>
                    <a:pt x="2980" y="2098"/>
                  </a:lnTo>
                  <a:lnTo>
                    <a:pt x="2981" y="2099"/>
                  </a:lnTo>
                  <a:lnTo>
                    <a:pt x="2983" y="2100"/>
                  </a:lnTo>
                  <a:lnTo>
                    <a:pt x="2985" y="2100"/>
                  </a:lnTo>
                  <a:lnTo>
                    <a:pt x="2987" y="2101"/>
                  </a:lnTo>
                  <a:lnTo>
                    <a:pt x="2989" y="2102"/>
                  </a:lnTo>
                  <a:lnTo>
                    <a:pt x="2990" y="2103"/>
                  </a:lnTo>
                  <a:lnTo>
                    <a:pt x="2993" y="2104"/>
                  </a:lnTo>
                  <a:lnTo>
                    <a:pt x="2996" y="2105"/>
                  </a:lnTo>
                  <a:lnTo>
                    <a:pt x="2998" y="2106"/>
                  </a:lnTo>
                  <a:lnTo>
                    <a:pt x="3000" y="2107"/>
                  </a:lnTo>
                  <a:lnTo>
                    <a:pt x="3002" y="2108"/>
                  </a:lnTo>
                  <a:lnTo>
                    <a:pt x="3005" y="2108"/>
                  </a:lnTo>
                  <a:lnTo>
                    <a:pt x="3006" y="2108"/>
                  </a:lnTo>
                  <a:lnTo>
                    <a:pt x="3008" y="2109"/>
                  </a:lnTo>
                  <a:lnTo>
                    <a:pt x="3010" y="2110"/>
                  </a:lnTo>
                  <a:lnTo>
                    <a:pt x="3011" y="2110"/>
                  </a:lnTo>
                  <a:lnTo>
                    <a:pt x="3014" y="2110"/>
                  </a:lnTo>
                  <a:lnTo>
                    <a:pt x="3016" y="2110"/>
                  </a:lnTo>
                  <a:lnTo>
                    <a:pt x="3018" y="2110"/>
                  </a:lnTo>
                  <a:lnTo>
                    <a:pt x="3019" y="2110"/>
                  </a:lnTo>
                  <a:lnTo>
                    <a:pt x="3022" y="2110"/>
                  </a:lnTo>
                  <a:lnTo>
                    <a:pt x="3024" y="2110"/>
                  </a:lnTo>
                  <a:lnTo>
                    <a:pt x="3026" y="2110"/>
                  </a:lnTo>
                  <a:lnTo>
                    <a:pt x="3027" y="2110"/>
                  </a:lnTo>
                  <a:lnTo>
                    <a:pt x="3029" y="2110"/>
                  </a:lnTo>
                  <a:lnTo>
                    <a:pt x="3030" y="2111"/>
                  </a:lnTo>
                  <a:lnTo>
                    <a:pt x="3032" y="2112"/>
                  </a:lnTo>
                  <a:lnTo>
                    <a:pt x="3034" y="2112"/>
                  </a:lnTo>
                  <a:lnTo>
                    <a:pt x="3035" y="2113"/>
                  </a:lnTo>
                  <a:lnTo>
                    <a:pt x="3036" y="2114"/>
                  </a:lnTo>
                  <a:lnTo>
                    <a:pt x="3038" y="2114"/>
                  </a:lnTo>
                  <a:lnTo>
                    <a:pt x="3039" y="2114"/>
                  </a:lnTo>
                  <a:lnTo>
                    <a:pt x="3041" y="2115"/>
                  </a:lnTo>
                  <a:lnTo>
                    <a:pt x="3043" y="2116"/>
                  </a:lnTo>
                  <a:lnTo>
                    <a:pt x="3045" y="2116"/>
                  </a:lnTo>
                  <a:lnTo>
                    <a:pt x="3047" y="2116"/>
                  </a:lnTo>
                  <a:lnTo>
                    <a:pt x="3049" y="2117"/>
                  </a:lnTo>
                  <a:lnTo>
                    <a:pt x="3051" y="2117"/>
                  </a:lnTo>
                  <a:lnTo>
                    <a:pt x="3052" y="2118"/>
                  </a:lnTo>
                  <a:lnTo>
                    <a:pt x="3054" y="2118"/>
                  </a:lnTo>
                  <a:lnTo>
                    <a:pt x="3057" y="2118"/>
                  </a:lnTo>
                  <a:lnTo>
                    <a:pt x="3059" y="2118"/>
                  </a:lnTo>
                  <a:lnTo>
                    <a:pt x="3062" y="2119"/>
                  </a:lnTo>
                  <a:lnTo>
                    <a:pt x="3064" y="2120"/>
                  </a:lnTo>
                  <a:lnTo>
                    <a:pt x="3066" y="2120"/>
                  </a:lnTo>
                  <a:lnTo>
                    <a:pt x="3069" y="2120"/>
                  </a:lnTo>
                  <a:lnTo>
                    <a:pt x="3072" y="2119"/>
                  </a:lnTo>
                  <a:lnTo>
                    <a:pt x="3073" y="2119"/>
                  </a:lnTo>
                  <a:lnTo>
                    <a:pt x="3077" y="2119"/>
                  </a:lnTo>
                  <a:lnTo>
                    <a:pt x="3079" y="2119"/>
                  </a:lnTo>
                  <a:lnTo>
                    <a:pt x="3081" y="2120"/>
                  </a:lnTo>
                  <a:lnTo>
                    <a:pt x="3083" y="2120"/>
                  </a:lnTo>
                  <a:lnTo>
                    <a:pt x="3085" y="2120"/>
                  </a:lnTo>
                  <a:lnTo>
                    <a:pt x="3086" y="2121"/>
                  </a:lnTo>
                  <a:lnTo>
                    <a:pt x="3088" y="2121"/>
                  </a:lnTo>
                  <a:lnTo>
                    <a:pt x="3091" y="2122"/>
                  </a:lnTo>
                  <a:lnTo>
                    <a:pt x="3094" y="2123"/>
                  </a:lnTo>
                  <a:lnTo>
                    <a:pt x="3098" y="2124"/>
                  </a:lnTo>
                  <a:lnTo>
                    <a:pt x="3101" y="2125"/>
                  </a:lnTo>
                  <a:lnTo>
                    <a:pt x="3104" y="2125"/>
                  </a:lnTo>
                  <a:lnTo>
                    <a:pt x="3105" y="2126"/>
                  </a:lnTo>
                  <a:lnTo>
                    <a:pt x="3107" y="2126"/>
                  </a:lnTo>
                  <a:lnTo>
                    <a:pt x="3110" y="2126"/>
                  </a:lnTo>
                  <a:lnTo>
                    <a:pt x="3112" y="2126"/>
                  </a:lnTo>
                  <a:lnTo>
                    <a:pt x="3115" y="2126"/>
                  </a:lnTo>
                  <a:lnTo>
                    <a:pt x="3117" y="2126"/>
                  </a:lnTo>
                  <a:lnTo>
                    <a:pt x="3119" y="2125"/>
                  </a:lnTo>
                  <a:lnTo>
                    <a:pt x="3121" y="2124"/>
                  </a:lnTo>
                  <a:lnTo>
                    <a:pt x="3123" y="2125"/>
                  </a:lnTo>
                  <a:lnTo>
                    <a:pt x="3124" y="2126"/>
                  </a:lnTo>
                  <a:lnTo>
                    <a:pt x="3125" y="2128"/>
                  </a:lnTo>
                  <a:lnTo>
                    <a:pt x="3126" y="2129"/>
                  </a:lnTo>
                  <a:lnTo>
                    <a:pt x="3126" y="2130"/>
                  </a:lnTo>
                  <a:lnTo>
                    <a:pt x="3128" y="2131"/>
                  </a:lnTo>
                  <a:lnTo>
                    <a:pt x="3129" y="2133"/>
                  </a:lnTo>
                  <a:lnTo>
                    <a:pt x="3130" y="2135"/>
                  </a:lnTo>
                  <a:lnTo>
                    <a:pt x="3131" y="2137"/>
                  </a:lnTo>
                  <a:lnTo>
                    <a:pt x="3132" y="2138"/>
                  </a:lnTo>
                  <a:lnTo>
                    <a:pt x="3134" y="2140"/>
                  </a:lnTo>
                  <a:lnTo>
                    <a:pt x="3137" y="2141"/>
                  </a:lnTo>
                  <a:lnTo>
                    <a:pt x="3138" y="2142"/>
                  </a:lnTo>
                  <a:lnTo>
                    <a:pt x="3140" y="2141"/>
                  </a:lnTo>
                  <a:lnTo>
                    <a:pt x="3142" y="2140"/>
                  </a:lnTo>
                  <a:lnTo>
                    <a:pt x="3142" y="2139"/>
                  </a:lnTo>
                  <a:lnTo>
                    <a:pt x="3142" y="2136"/>
                  </a:lnTo>
                  <a:lnTo>
                    <a:pt x="3141" y="2134"/>
                  </a:lnTo>
                  <a:lnTo>
                    <a:pt x="3141" y="2131"/>
                  </a:lnTo>
                  <a:lnTo>
                    <a:pt x="3140" y="2129"/>
                  </a:lnTo>
                  <a:lnTo>
                    <a:pt x="3142" y="2128"/>
                  </a:lnTo>
                  <a:lnTo>
                    <a:pt x="3144" y="2128"/>
                  </a:lnTo>
                  <a:lnTo>
                    <a:pt x="3146" y="2130"/>
                  </a:lnTo>
                  <a:lnTo>
                    <a:pt x="3149" y="2131"/>
                  </a:lnTo>
                  <a:lnTo>
                    <a:pt x="3151" y="2131"/>
                  </a:lnTo>
                  <a:lnTo>
                    <a:pt x="3154" y="2132"/>
                  </a:lnTo>
                  <a:lnTo>
                    <a:pt x="3155" y="2134"/>
                  </a:lnTo>
                  <a:lnTo>
                    <a:pt x="3156" y="2136"/>
                  </a:lnTo>
                  <a:lnTo>
                    <a:pt x="3158" y="2137"/>
                  </a:lnTo>
                  <a:lnTo>
                    <a:pt x="3160" y="2138"/>
                  </a:lnTo>
                  <a:lnTo>
                    <a:pt x="3162" y="2139"/>
                  </a:lnTo>
                  <a:lnTo>
                    <a:pt x="3163" y="2140"/>
                  </a:lnTo>
                  <a:lnTo>
                    <a:pt x="3164" y="2140"/>
                  </a:lnTo>
                  <a:lnTo>
                    <a:pt x="3165" y="2141"/>
                  </a:lnTo>
                  <a:lnTo>
                    <a:pt x="3166" y="2141"/>
                  </a:lnTo>
                  <a:lnTo>
                    <a:pt x="3168" y="2141"/>
                  </a:lnTo>
                  <a:lnTo>
                    <a:pt x="3171" y="2142"/>
                  </a:lnTo>
                  <a:lnTo>
                    <a:pt x="3175" y="2143"/>
                  </a:lnTo>
                  <a:lnTo>
                    <a:pt x="3177" y="2143"/>
                  </a:lnTo>
                  <a:lnTo>
                    <a:pt x="3179" y="2143"/>
                  </a:lnTo>
                  <a:lnTo>
                    <a:pt x="3181" y="2143"/>
                  </a:lnTo>
                  <a:lnTo>
                    <a:pt x="3183" y="2143"/>
                  </a:lnTo>
                  <a:lnTo>
                    <a:pt x="3186" y="2143"/>
                  </a:lnTo>
                  <a:lnTo>
                    <a:pt x="3189" y="2142"/>
                  </a:lnTo>
                  <a:lnTo>
                    <a:pt x="3191" y="2141"/>
                  </a:lnTo>
                  <a:lnTo>
                    <a:pt x="3193" y="2141"/>
                  </a:lnTo>
                  <a:lnTo>
                    <a:pt x="3195" y="2140"/>
                  </a:lnTo>
                  <a:lnTo>
                    <a:pt x="3197" y="2140"/>
                  </a:lnTo>
                  <a:lnTo>
                    <a:pt x="3199" y="2139"/>
                  </a:lnTo>
                  <a:lnTo>
                    <a:pt x="3202" y="2138"/>
                  </a:lnTo>
                  <a:lnTo>
                    <a:pt x="3204" y="2138"/>
                  </a:lnTo>
                  <a:lnTo>
                    <a:pt x="3207" y="2136"/>
                  </a:lnTo>
                  <a:lnTo>
                    <a:pt x="3209" y="2136"/>
                  </a:lnTo>
                  <a:lnTo>
                    <a:pt x="3223" y="2134"/>
                  </a:lnTo>
                  <a:lnTo>
                    <a:pt x="3228" y="2113"/>
                  </a:lnTo>
                  <a:lnTo>
                    <a:pt x="3244" y="2114"/>
                  </a:lnTo>
                  <a:lnTo>
                    <a:pt x="3244" y="2126"/>
                  </a:lnTo>
                  <a:lnTo>
                    <a:pt x="3251" y="2126"/>
                  </a:lnTo>
                  <a:lnTo>
                    <a:pt x="3253" y="2128"/>
                  </a:lnTo>
                  <a:lnTo>
                    <a:pt x="3329" y="2128"/>
                  </a:lnTo>
                  <a:lnTo>
                    <a:pt x="3329" y="2124"/>
                  </a:lnTo>
                  <a:lnTo>
                    <a:pt x="3328" y="2123"/>
                  </a:lnTo>
                  <a:lnTo>
                    <a:pt x="3328" y="2116"/>
                  </a:lnTo>
                  <a:lnTo>
                    <a:pt x="3341" y="2116"/>
                  </a:lnTo>
                  <a:lnTo>
                    <a:pt x="3342" y="2115"/>
                  </a:lnTo>
                  <a:lnTo>
                    <a:pt x="3343" y="2114"/>
                  </a:lnTo>
                  <a:lnTo>
                    <a:pt x="3345" y="2115"/>
                  </a:lnTo>
                  <a:lnTo>
                    <a:pt x="3345" y="2116"/>
                  </a:lnTo>
                  <a:lnTo>
                    <a:pt x="3347" y="2117"/>
                  </a:lnTo>
                  <a:lnTo>
                    <a:pt x="3394" y="2118"/>
                  </a:lnTo>
                  <a:lnTo>
                    <a:pt x="3396" y="2118"/>
                  </a:lnTo>
                  <a:lnTo>
                    <a:pt x="3398" y="2118"/>
                  </a:lnTo>
                  <a:lnTo>
                    <a:pt x="3400" y="2118"/>
                  </a:lnTo>
                  <a:lnTo>
                    <a:pt x="3402" y="2119"/>
                  </a:lnTo>
                  <a:lnTo>
                    <a:pt x="3403" y="2120"/>
                  </a:lnTo>
                  <a:lnTo>
                    <a:pt x="3404" y="2120"/>
                  </a:lnTo>
                  <a:lnTo>
                    <a:pt x="3404" y="2122"/>
                  </a:lnTo>
                  <a:lnTo>
                    <a:pt x="3406" y="2122"/>
                  </a:lnTo>
                  <a:lnTo>
                    <a:pt x="3407" y="2124"/>
                  </a:lnTo>
                  <a:lnTo>
                    <a:pt x="3408" y="2125"/>
                  </a:lnTo>
                  <a:lnTo>
                    <a:pt x="3410" y="2126"/>
                  </a:lnTo>
                  <a:lnTo>
                    <a:pt x="3411" y="2128"/>
                  </a:lnTo>
                  <a:lnTo>
                    <a:pt x="3411" y="2130"/>
                  </a:lnTo>
                  <a:lnTo>
                    <a:pt x="3412" y="2132"/>
                  </a:lnTo>
                  <a:lnTo>
                    <a:pt x="3412" y="2135"/>
                  </a:lnTo>
                  <a:lnTo>
                    <a:pt x="3411" y="2139"/>
                  </a:lnTo>
                  <a:lnTo>
                    <a:pt x="3410" y="2140"/>
                  </a:lnTo>
                  <a:lnTo>
                    <a:pt x="3410" y="2141"/>
                  </a:lnTo>
                  <a:lnTo>
                    <a:pt x="3408" y="2142"/>
                  </a:lnTo>
                  <a:lnTo>
                    <a:pt x="3408" y="2143"/>
                  </a:lnTo>
                  <a:lnTo>
                    <a:pt x="3406" y="2145"/>
                  </a:lnTo>
                  <a:lnTo>
                    <a:pt x="3404" y="2146"/>
                  </a:lnTo>
                  <a:lnTo>
                    <a:pt x="3403" y="2148"/>
                  </a:lnTo>
                  <a:lnTo>
                    <a:pt x="3401" y="2150"/>
                  </a:lnTo>
                  <a:lnTo>
                    <a:pt x="3398" y="2151"/>
                  </a:lnTo>
                  <a:lnTo>
                    <a:pt x="3397" y="2152"/>
                  </a:lnTo>
                  <a:lnTo>
                    <a:pt x="3393" y="2152"/>
                  </a:lnTo>
                  <a:lnTo>
                    <a:pt x="3391" y="2152"/>
                  </a:lnTo>
                  <a:lnTo>
                    <a:pt x="3388" y="2152"/>
                  </a:lnTo>
                  <a:lnTo>
                    <a:pt x="3386" y="2152"/>
                  </a:lnTo>
                  <a:lnTo>
                    <a:pt x="3383" y="2152"/>
                  </a:lnTo>
                  <a:lnTo>
                    <a:pt x="3380" y="2152"/>
                  </a:lnTo>
                  <a:lnTo>
                    <a:pt x="3379" y="2152"/>
                  </a:lnTo>
                  <a:lnTo>
                    <a:pt x="3377" y="2151"/>
                  </a:lnTo>
                  <a:lnTo>
                    <a:pt x="3373" y="2149"/>
                  </a:lnTo>
                  <a:lnTo>
                    <a:pt x="3371" y="2148"/>
                  </a:lnTo>
                  <a:lnTo>
                    <a:pt x="3368" y="2146"/>
                  </a:lnTo>
                  <a:lnTo>
                    <a:pt x="3366" y="2146"/>
                  </a:lnTo>
                  <a:lnTo>
                    <a:pt x="3363" y="2144"/>
                  </a:lnTo>
                  <a:lnTo>
                    <a:pt x="3361" y="2143"/>
                  </a:lnTo>
                  <a:lnTo>
                    <a:pt x="3359" y="2142"/>
                  </a:lnTo>
                  <a:lnTo>
                    <a:pt x="3358" y="2142"/>
                  </a:lnTo>
                  <a:lnTo>
                    <a:pt x="3355" y="2144"/>
                  </a:lnTo>
                  <a:lnTo>
                    <a:pt x="3354" y="2145"/>
                  </a:lnTo>
                  <a:lnTo>
                    <a:pt x="3353" y="2145"/>
                  </a:lnTo>
                  <a:lnTo>
                    <a:pt x="3352" y="2145"/>
                  </a:lnTo>
                  <a:lnTo>
                    <a:pt x="3349" y="2145"/>
                  </a:lnTo>
                  <a:lnTo>
                    <a:pt x="3348" y="2144"/>
                  </a:lnTo>
                  <a:lnTo>
                    <a:pt x="3347" y="2144"/>
                  </a:lnTo>
                  <a:lnTo>
                    <a:pt x="3346" y="2145"/>
                  </a:lnTo>
                  <a:lnTo>
                    <a:pt x="3345" y="2146"/>
                  </a:lnTo>
                  <a:lnTo>
                    <a:pt x="3346" y="2147"/>
                  </a:lnTo>
                  <a:lnTo>
                    <a:pt x="3345" y="2149"/>
                  </a:lnTo>
                  <a:lnTo>
                    <a:pt x="3344" y="2150"/>
                  </a:lnTo>
                  <a:lnTo>
                    <a:pt x="3343" y="2151"/>
                  </a:lnTo>
                  <a:lnTo>
                    <a:pt x="3342" y="2150"/>
                  </a:lnTo>
                  <a:lnTo>
                    <a:pt x="3340" y="2149"/>
                  </a:lnTo>
                  <a:lnTo>
                    <a:pt x="3339" y="2148"/>
                  </a:lnTo>
                  <a:lnTo>
                    <a:pt x="3338" y="2148"/>
                  </a:lnTo>
                  <a:lnTo>
                    <a:pt x="3338" y="2150"/>
                  </a:lnTo>
                  <a:lnTo>
                    <a:pt x="3339" y="2152"/>
                  </a:lnTo>
                  <a:lnTo>
                    <a:pt x="3340" y="2155"/>
                  </a:lnTo>
                  <a:lnTo>
                    <a:pt x="3340" y="2157"/>
                  </a:lnTo>
                  <a:lnTo>
                    <a:pt x="3341" y="2158"/>
                  </a:lnTo>
                  <a:lnTo>
                    <a:pt x="3342" y="2160"/>
                  </a:lnTo>
                  <a:lnTo>
                    <a:pt x="3343" y="2163"/>
                  </a:lnTo>
                  <a:lnTo>
                    <a:pt x="3344" y="2164"/>
                  </a:lnTo>
                  <a:lnTo>
                    <a:pt x="3345" y="2167"/>
                  </a:lnTo>
                  <a:lnTo>
                    <a:pt x="3347" y="2168"/>
                  </a:lnTo>
                  <a:lnTo>
                    <a:pt x="3349" y="2169"/>
                  </a:lnTo>
                  <a:lnTo>
                    <a:pt x="3350" y="2171"/>
                  </a:lnTo>
                  <a:lnTo>
                    <a:pt x="3352" y="2172"/>
                  </a:lnTo>
                  <a:lnTo>
                    <a:pt x="3353" y="2172"/>
                  </a:lnTo>
                  <a:lnTo>
                    <a:pt x="3356" y="2173"/>
                  </a:lnTo>
                  <a:lnTo>
                    <a:pt x="3358" y="2174"/>
                  </a:lnTo>
                  <a:lnTo>
                    <a:pt x="3361" y="2175"/>
                  </a:lnTo>
                  <a:lnTo>
                    <a:pt x="3363" y="2175"/>
                  </a:lnTo>
                  <a:lnTo>
                    <a:pt x="3366" y="2174"/>
                  </a:lnTo>
                  <a:lnTo>
                    <a:pt x="3368" y="2174"/>
                  </a:lnTo>
                  <a:lnTo>
                    <a:pt x="3369" y="2172"/>
                  </a:lnTo>
                  <a:lnTo>
                    <a:pt x="3369" y="2170"/>
                  </a:lnTo>
                  <a:lnTo>
                    <a:pt x="3371" y="2168"/>
                  </a:lnTo>
                  <a:lnTo>
                    <a:pt x="3371" y="2170"/>
                  </a:lnTo>
                  <a:lnTo>
                    <a:pt x="3371" y="2171"/>
                  </a:lnTo>
                  <a:lnTo>
                    <a:pt x="3372" y="2172"/>
                  </a:lnTo>
                  <a:lnTo>
                    <a:pt x="3374" y="2172"/>
                  </a:lnTo>
                  <a:lnTo>
                    <a:pt x="3375" y="2171"/>
                  </a:lnTo>
                  <a:lnTo>
                    <a:pt x="3377" y="2170"/>
                  </a:lnTo>
                  <a:lnTo>
                    <a:pt x="3378" y="2170"/>
                  </a:lnTo>
                  <a:lnTo>
                    <a:pt x="3379" y="2170"/>
                  </a:lnTo>
                  <a:lnTo>
                    <a:pt x="3380" y="2170"/>
                  </a:lnTo>
                  <a:lnTo>
                    <a:pt x="3381" y="2169"/>
                  </a:lnTo>
                  <a:lnTo>
                    <a:pt x="3383" y="2168"/>
                  </a:lnTo>
                  <a:lnTo>
                    <a:pt x="3385" y="2168"/>
                  </a:lnTo>
                  <a:lnTo>
                    <a:pt x="3386" y="2168"/>
                  </a:lnTo>
                  <a:lnTo>
                    <a:pt x="3388" y="2168"/>
                  </a:lnTo>
                  <a:lnTo>
                    <a:pt x="3389" y="2168"/>
                  </a:lnTo>
                  <a:lnTo>
                    <a:pt x="3391" y="2168"/>
                  </a:lnTo>
                  <a:lnTo>
                    <a:pt x="3392" y="2168"/>
                  </a:lnTo>
                  <a:lnTo>
                    <a:pt x="3394" y="2169"/>
                  </a:lnTo>
                  <a:lnTo>
                    <a:pt x="3396" y="2170"/>
                  </a:lnTo>
                  <a:lnTo>
                    <a:pt x="3397" y="2170"/>
                  </a:lnTo>
                  <a:lnTo>
                    <a:pt x="3399" y="2170"/>
                  </a:lnTo>
                  <a:lnTo>
                    <a:pt x="3400" y="2170"/>
                  </a:lnTo>
                  <a:lnTo>
                    <a:pt x="3400" y="2171"/>
                  </a:lnTo>
                  <a:lnTo>
                    <a:pt x="3401" y="2171"/>
                  </a:lnTo>
                  <a:lnTo>
                    <a:pt x="3403" y="2171"/>
                  </a:lnTo>
                  <a:lnTo>
                    <a:pt x="3404" y="2171"/>
                  </a:lnTo>
                  <a:lnTo>
                    <a:pt x="3406" y="2170"/>
                  </a:lnTo>
                  <a:lnTo>
                    <a:pt x="3408" y="2170"/>
                  </a:lnTo>
                  <a:lnTo>
                    <a:pt x="3410" y="2170"/>
                  </a:lnTo>
                  <a:lnTo>
                    <a:pt x="3411" y="2170"/>
                  </a:lnTo>
                  <a:lnTo>
                    <a:pt x="3413" y="2169"/>
                  </a:lnTo>
                  <a:lnTo>
                    <a:pt x="3415" y="2169"/>
                  </a:lnTo>
                  <a:lnTo>
                    <a:pt x="3416" y="2168"/>
                  </a:lnTo>
                  <a:lnTo>
                    <a:pt x="3417" y="2168"/>
                  </a:lnTo>
                  <a:lnTo>
                    <a:pt x="3417" y="2165"/>
                  </a:lnTo>
                  <a:lnTo>
                    <a:pt x="3417" y="2163"/>
                  </a:lnTo>
                  <a:lnTo>
                    <a:pt x="3418" y="2161"/>
                  </a:lnTo>
                  <a:lnTo>
                    <a:pt x="3417" y="2160"/>
                  </a:lnTo>
                  <a:lnTo>
                    <a:pt x="3416" y="2160"/>
                  </a:lnTo>
                  <a:lnTo>
                    <a:pt x="3413" y="2159"/>
                  </a:lnTo>
                  <a:lnTo>
                    <a:pt x="3412" y="2158"/>
                  </a:lnTo>
                  <a:lnTo>
                    <a:pt x="3413" y="2156"/>
                  </a:lnTo>
                  <a:lnTo>
                    <a:pt x="3415" y="2154"/>
                  </a:lnTo>
                  <a:lnTo>
                    <a:pt x="3416" y="2151"/>
                  </a:lnTo>
                  <a:lnTo>
                    <a:pt x="3416" y="2148"/>
                  </a:lnTo>
                  <a:lnTo>
                    <a:pt x="3416" y="2145"/>
                  </a:lnTo>
                  <a:lnTo>
                    <a:pt x="3416" y="2142"/>
                  </a:lnTo>
                  <a:lnTo>
                    <a:pt x="3416" y="2140"/>
                  </a:lnTo>
                  <a:lnTo>
                    <a:pt x="3417" y="2138"/>
                  </a:lnTo>
                  <a:lnTo>
                    <a:pt x="3418" y="2136"/>
                  </a:lnTo>
                  <a:lnTo>
                    <a:pt x="3419" y="2134"/>
                  </a:lnTo>
                  <a:lnTo>
                    <a:pt x="3419" y="2132"/>
                  </a:lnTo>
                  <a:lnTo>
                    <a:pt x="3421" y="2130"/>
                  </a:lnTo>
                  <a:lnTo>
                    <a:pt x="3422" y="2129"/>
                  </a:lnTo>
                  <a:lnTo>
                    <a:pt x="3422" y="2128"/>
                  </a:lnTo>
                  <a:lnTo>
                    <a:pt x="3424" y="2126"/>
                  </a:lnTo>
                  <a:lnTo>
                    <a:pt x="3424" y="2124"/>
                  </a:lnTo>
                  <a:lnTo>
                    <a:pt x="3426" y="2122"/>
                  </a:lnTo>
                  <a:lnTo>
                    <a:pt x="3427" y="2120"/>
                  </a:lnTo>
                  <a:lnTo>
                    <a:pt x="3429" y="2120"/>
                  </a:lnTo>
                  <a:lnTo>
                    <a:pt x="3430" y="2120"/>
                  </a:lnTo>
                  <a:lnTo>
                    <a:pt x="3433" y="2119"/>
                  </a:lnTo>
                  <a:lnTo>
                    <a:pt x="3434" y="2118"/>
                  </a:lnTo>
                  <a:lnTo>
                    <a:pt x="3435" y="2118"/>
                  </a:lnTo>
                  <a:lnTo>
                    <a:pt x="3436" y="2116"/>
                  </a:lnTo>
                  <a:lnTo>
                    <a:pt x="3436" y="2115"/>
                  </a:lnTo>
                  <a:lnTo>
                    <a:pt x="3480" y="2102"/>
                  </a:lnTo>
                  <a:lnTo>
                    <a:pt x="3475" y="2085"/>
                  </a:lnTo>
                  <a:lnTo>
                    <a:pt x="3483" y="2084"/>
                  </a:lnTo>
                  <a:lnTo>
                    <a:pt x="3487" y="2102"/>
                  </a:lnTo>
                  <a:lnTo>
                    <a:pt x="3492" y="2105"/>
                  </a:lnTo>
                  <a:lnTo>
                    <a:pt x="3499" y="2104"/>
                  </a:lnTo>
                  <a:lnTo>
                    <a:pt x="3521" y="2101"/>
                  </a:lnTo>
                  <a:lnTo>
                    <a:pt x="3520" y="2085"/>
                  </a:lnTo>
                  <a:lnTo>
                    <a:pt x="3526" y="2085"/>
                  </a:lnTo>
                  <a:lnTo>
                    <a:pt x="3527" y="2096"/>
                  </a:lnTo>
                  <a:lnTo>
                    <a:pt x="3531" y="2097"/>
                  </a:lnTo>
                  <a:lnTo>
                    <a:pt x="3586" y="2078"/>
                  </a:lnTo>
                  <a:lnTo>
                    <a:pt x="3587" y="2079"/>
                  </a:lnTo>
                  <a:lnTo>
                    <a:pt x="3622" y="2067"/>
                  </a:lnTo>
                  <a:lnTo>
                    <a:pt x="3624" y="2069"/>
                  </a:lnTo>
                  <a:lnTo>
                    <a:pt x="3642" y="2051"/>
                  </a:lnTo>
                  <a:lnTo>
                    <a:pt x="3645" y="2044"/>
                  </a:lnTo>
                  <a:lnTo>
                    <a:pt x="3651" y="2042"/>
                  </a:lnTo>
                  <a:lnTo>
                    <a:pt x="3652" y="2040"/>
                  </a:lnTo>
                  <a:lnTo>
                    <a:pt x="3664" y="2038"/>
                  </a:lnTo>
                  <a:lnTo>
                    <a:pt x="3666" y="2040"/>
                  </a:lnTo>
                  <a:lnTo>
                    <a:pt x="3668" y="2040"/>
                  </a:lnTo>
                  <a:lnTo>
                    <a:pt x="3670" y="2039"/>
                  </a:lnTo>
                  <a:lnTo>
                    <a:pt x="3671" y="2038"/>
                  </a:lnTo>
                  <a:lnTo>
                    <a:pt x="3672" y="2038"/>
                  </a:lnTo>
                  <a:lnTo>
                    <a:pt x="3674" y="2038"/>
                  </a:lnTo>
                  <a:lnTo>
                    <a:pt x="3676" y="2038"/>
                  </a:lnTo>
                  <a:lnTo>
                    <a:pt x="3678" y="2037"/>
                  </a:lnTo>
                  <a:lnTo>
                    <a:pt x="3681" y="2036"/>
                  </a:lnTo>
                  <a:lnTo>
                    <a:pt x="3684" y="2035"/>
                  </a:lnTo>
                  <a:lnTo>
                    <a:pt x="3687" y="2034"/>
                  </a:lnTo>
                  <a:lnTo>
                    <a:pt x="3690" y="2033"/>
                  </a:lnTo>
                  <a:lnTo>
                    <a:pt x="3691" y="2032"/>
                  </a:lnTo>
                  <a:lnTo>
                    <a:pt x="3693" y="2031"/>
                  </a:lnTo>
                  <a:lnTo>
                    <a:pt x="3695" y="2030"/>
                  </a:lnTo>
                  <a:lnTo>
                    <a:pt x="3698" y="2028"/>
                  </a:lnTo>
                  <a:lnTo>
                    <a:pt x="3701" y="2026"/>
                  </a:lnTo>
                  <a:lnTo>
                    <a:pt x="3702" y="2024"/>
                  </a:lnTo>
                  <a:lnTo>
                    <a:pt x="3705" y="2022"/>
                  </a:lnTo>
                  <a:lnTo>
                    <a:pt x="3707" y="2020"/>
                  </a:lnTo>
                  <a:lnTo>
                    <a:pt x="3708" y="2018"/>
                  </a:lnTo>
                  <a:lnTo>
                    <a:pt x="3709" y="2017"/>
                  </a:lnTo>
                  <a:lnTo>
                    <a:pt x="3710" y="2016"/>
                  </a:lnTo>
                  <a:lnTo>
                    <a:pt x="3712" y="2014"/>
                  </a:lnTo>
                  <a:lnTo>
                    <a:pt x="3713" y="2013"/>
                  </a:lnTo>
                  <a:lnTo>
                    <a:pt x="3715" y="2011"/>
                  </a:lnTo>
                  <a:lnTo>
                    <a:pt x="3717" y="2009"/>
                  </a:lnTo>
                  <a:lnTo>
                    <a:pt x="3719" y="2005"/>
                  </a:lnTo>
                  <a:lnTo>
                    <a:pt x="3720" y="2003"/>
                  </a:lnTo>
                  <a:lnTo>
                    <a:pt x="3721" y="2001"/>
                  </a:lnTo>
                  <a:lnTo>
                    <a:pt x="3723" y="1999"/>
                  </a:lnTo>
                  <a:lnTo>
                    <a:pt x="3724" y="1996"/>
                  </a:lnTo>
                  <a:lnTo>
                    <a:pt x="3724" y="1995"/>
                  </a:lnTo>
                  <a:lnTo>
                    <a:pt x="3725" y="1994"/>
                  </a:lnTo>
                  <a:lnTo>
                    <a:pt x="3726" y="1993"/>
                  </a:lnTo>
                  <a:lnTo>
                    <a:pt x="3727" y="1991"/>
                  </a:lnTo>
                  <a:lnTo>
                    <a:pt x="3726" y="1987"/>
                  </a:lnTo>
                  <a:lnTo>
                    <a:pt x="3725" y="1984"/>
                  </a:lnTo>
                  <a:lnTo>
                    <a:pt x="3725" y="1982"/>
                  </a:lnTo>
                  <a:lnTo>
                    <a:pt x="3725" y="1979"/>
                  </a:lnTo>
                  <a:lnTo>
                    <a:pt x="3724" y="1977"/>
                  </a:lnTo>
                  <a:lnTo>
                    <a:pt x="3724" y="1975"/>
                  </a:lnTo>
                  <a:lnTo>
                    <a:pt x="3723" y="1973"/>
                  </a:lnTo>
                  <a:lnTo>
                    <a:pt x="3722" y="1971"/>
                  </a:lnTo>
                  <a:lnTo>
                    <a:pt x="3722" y="1969"/>
                  </a:lnTo>
                  <a:lnTo>
                    <a:pt x="3721" y="1966"/>
                  </a:lnTo>
                  <a:lnTo>
                    <a:pt x="3720" y="1964"/>
                  </a:lnTo>
                  <a:lnTo>
                    <a:pt x="3719" y="1961"/>
                  </a:lnTo>
                  <a:lnTo>
                    <a:pt x="3719" y="1959"/>
                  </a:lnTo>
                  <a:lnTo>
                    <a:pt x="3716" y="1956"/>
                  </a:lnTo>
                  <a:lnTo>
                    <a:pt x="3716" y="1953"/>
                  </a:lnTo>
                  <a:lnTo>
                    <a:pt x="3714" y="1950"/>
                  </a:lnTo>
                  <a:lnTo>
                    <a:pt x="3713" y="1947"/>
                  </a:lnTo>
                  <a:lnTo>
                    <a:pt x="3712" y="1945"/>
                  </a:lnTo>
                  <a:lnTo>
                    <a:pt x="3711" y="1943"/>
                  </a:lnTo>
                  <a:lnTo>
                    <a:pt x="3710" y="1940"/>
                  </a:lnTo>
                  <a:lnTo>
                    <a:pt x="3709" y="1939"/>
                  </a:lnTo>
                  <a:lnTo>
                    <a:pt x="3708" y="1938"/>
                  </a:lnTo>
                  <a:lnTo>
                    <a:pt x="3708" y="1936"/>
                  </a:lnTo>
                  <a:lnTo>
                    <a:pt x="3706" y="1934"/>
                  </a:lnTo>
                  <a:lnTo>
                    <a:pt x="3706" y="1933"/>
                  </a:lnTo>
                  <a:lnTo>
                    <a:pt x="3704" y="1931"/>
                  </a:lnTo>
                  <a:lnTo>
                    <a:pt x="3703" y="1929"/>
                  </a:lnTo>
                  <a:lnTo>
                    <a:pt x="3702" y="1928"/>
                  </a:lnTo>
                  <a:lnTo>
                    <a:pt x="3701" y="1927"/>
                  </a:lnTo>
                  <a:lnTo>
                    <a:pt x="3700" y="1926"/>
                  </a:lnTo>
                  <a:lnTo>
                    <a:pt x="3699" y="1924"/>
                  </a:lnTo>
                  <a:lnTo>
                    <a:pt x="3698" y="1923"/>
                  </a:lnTo>
                  <a:lnTo>
                    <a:pt x="3697" y="1922"/>
                  </a:lnTo>
                  <a:lnTo>
                    <a:pt x="3696" y="1921"/>
                  </a:lnTo>
                  <a:lnTo>
                    <a:pt x="3695" y="1919"/>
                  </a:lnTo>
                  <a:lnTo>
                    <a:pt x="3694" y="1919"/>
                  </a:lnTo>
                  <a:lnTo>
                    <a:pt x="3693" y="1917"/>
                  </a:lnTo>
                  <a:lnTo>
                    <a:pt x="3691" y="1917"/>
                  </a:lnTo>
                  <a:lnTo>
                    <a:pt x="3689" y="1915"/>
                  </a:lnTo>
                  <a:lnTo>
                    <a:pt x="3688" y="1914"/>
                  </a:lnTo>
                  <a:lnTo>
                    <a:pt x="3686" y="1912"/>
                  </a:lnTo>
                  <a:lnTo>
                    <a:pt x="3684" y="1912"/>
                  </a:lnTo>
                  <a:lnTo>
                    <a:pt x="3683" y="1911"/>
                  </a:lnTo>
                  <a:lnTo>
                    <a:pt x="3682" y="1910"/>
                  </a:lnTo>
                  <a:lnTo>
                    <a:pt x="3680" y="1910"/>
                  </a:lnTo>
                  <a:lnTo>
                    <a:pt x="3678" y="1909"/>
                  </a:lnTo>
                  <a:lnTo>
                    <a:pt x="3677" y="1909"/>
                  </a:lnTo>
                  <a:lnTo>
                    <a:pt x="3675" y="1909"/>
                  </a:lnTo>
                  <a:lnTo>
                    <a:pt x="3673" y="1909"/>
                  </a:lnTo>
                  <a:lnTo>
                    <a:pt x="3671" y="1908"/>
                  </a:lnTo>
                  <a:lnTo>
                    <a:pt x="3670" y="1908"/>
                  </a:lnTo>
                  <a:lnTo>
                    <a:pt x="3668" y="1908"/>
                  </a:lnTo>
                  <a:lnTo>
                    <a:pt x="3666" y="1907"/>
                  </a:lnTo>
                  <a:lnTo>
                    <a:pt x="3664" y="1907"/>
                  </a:lnTo>
                  <a:lnTo>
                    <a:pt x="3662" y="1907"/>
                  </a:lnTo>
                  <a:lnTo>
                    <a:pt x="3661" y="1907"/>
                  </a:lnTo>
                  <a:lnTo>
                    <a:pt x="3658" y="1907"/>
                  </a:lnTo>
                  <a:lnTo>
                    <a:pt x="3656" y="1907"/>
                  </a:lnTo>
                  <a:lnTo>
                    <a:pt x="3653" y="1907"/>
                  </a:lnTo>
                  <a:lnTo>
                    <a:pt x="3652" y="1908"/>
                  </a:lnTo>
                  <a:lnTo>
                    <a:pt x="3649" y="1909"/>
                  </a:lnTo>
                  <a:lnTo>
                    <a:pt x="3646" y="1909"/>
                  </a:lnTo>
                  <a:lnTo>
                    <a:pt x="3645" y="1910"/>
                  </a:lnTo>
                  <a:lnTo>
                    <a:pt x="3643" y="1910"/>
                  </a:lnTo>
                  <a:lnTo>
                    <a:pt x="3641" y="1911"/>
                  </a:lnTo>
                  <a:lnTo>
                    <a:pt x="3640" y="1912"/>
                  </a:lnTo>
                  <a:lnTo>
                    <a:pt x="3640" y="1913"/>
                  </a:lnTo>
                  <a:lnTo>
                    <a:pt x="3640" y="1914"/>
                  </a:lnTo>
                  <a:lnTo>
                    <a:pt x="3640" y="1916"/>
                  </a:lnTo>
                  <a:lnTo>
                    <a:pt x="3640" y="1917"/>
                  </a:lnTo>
                  <a:lnTo>
                    <a:pt x="3640" y="1919"/>
                  </a:lnTo>
                  <a:lnTo>
                    <a:pt x="3640" y="1921"/>
                  </a:lnTo>
                  <a:lnTo>
                    <a:pt x="3639" y="1923"/>
                  </a:lnTo>
                  <a:lnTo>
                    <a:pt x="3637" y="1922"/>
                  </a:lnTo>
                  <a:lnTo>
                    <a:pt x="3636" y="1922"/>
                  </a:lnTo>
                  <a:lnTo>
                    <a:pt x="3635" y="1921"/>
                  </a:lnTo>
                  <a:lnTo>
                    <a:pt x="3633" y="1920"/>
                  </a:lnTo>
                  <a:lnTo>
                    <a:pt x="3630" y="1919"/>
                  </a:lnTo>
                  <a:lnTo>
                    <a:pt x="3628" y="1918"/>
                  </a:lnTo>
                  <a:lnTo>
                    <a:pt x="3626" y="1918"/>
                  </a:lnTo>
                  <a:lnTo>
                    <a:pt x="3623" y="1917"/>
                  </a:lnTo>
                  <a:lnTo>
                    <a:pt x="3622" y="1916"/>
                  </a:lnTo>
                  <a:lnTo>
                    <a:pt x="3619" y="1916"/>
                  </a:lnTo>
                  <a:lnTo>
                    <a:pt x="3618" y="1916"/>
                  </a:lnTo>
                  <a:lnTo>
                    <a:pt x="3615" y="1916"/>
                  </a:lnTo>
                  <a:lnTo>
                    <a:pt x="3613" y="1916"/>
                  </a:lnTo>
                  <a:lnTo>
                    <a:pt x="3610" y="1916"/>
                  </a:lnTo>
                  <a:lnTo>
                    <a:pt x="3608" y="1916"/>
                  </a:lnTo>
                  <a:lnTo>
                    <a:pt x="3606" y="1917"/>
                  </a:lnTo>
                  <a:lnTo>
                    <a:pt x="3605" y="1917"/>
                  </a:lnTo>
                  <a:lnTo>
                    <a:pt x="3603" y="1918"/>
                  </a:lnTo>
                  <a:lnTo>
                    <a:pt x="3601" y="1918"/>
                  </a:lnTo>
                  <a:lnTo>
                    <a:pt x="3600" y="1919"/>
                  </a:lnTo>
                  <a:lnTo>
                    <a:pt x="3598" y="1919"/>
                  </a:lnTo>
                  <a:lnTo>
                    <a:pt x="3597" y="1920"/>
                  </a:lnTo>
                  <a:lnTo>
                    <a:pt x="3594" y="1921"/>
                  </a:lnTo>
                  <a:lnTo>
                    <a:pt x="3591" y="1922"/>
                  </a:lnTo>
                  <a:lnTo>
                    <a:pt x="3587" y="1924"/>
                  </a:lnTo>
                  <a:lnTo>
                    <a:pt x="3585" y="1925"/>
                  </a:lnTo>
                  <a:lnTo>
                    <a:pt x="3583" y="1926"/>
                  </a:lnTo>
                  <a:lnTo>
                    <a:pt x="3580" y="1928"/>
                  </a:lnTo>
                  <a:lnTo>
                    <a:pt x="3579" y="1930"/>
                  </a:lnTo>
                  <a:lnTo>
                    <a:pt x="3579" y="1934"/>
                  </a:lnTo>
                  <a:lnTo>
                    <a:pt x="3578" y="1936"/>
                  </a:lnTo>
                  <a:lnTo>
                    <a:pt x="3575" y="1935"/>
                  </a:lnTo>
                  <a:lnTo>
                    <a:pt x="3575" y="1932"/>
                  </a:lnTo>
                  <a:lnTo>
                    <a:pt x="3575" y="1930"/>
                  </a:lnTo>
                  <a:lnTo>
                    <a:pt x="3575" y="1927"/>
                  </a:lnTo>
                  <a:lnTo>
                    <a:pt x="3578" y="1926"/>
                  </a:lnTo>
                  <a:lnTo>
                    <a:pt x="3579" y="1924"/>
                  </a:lnTo>
                  <a:lnTo>
                    <a:pt x="3581" y="1923"/>
                  </a:lnTo>
                  <a:lnTo>
                    <a:pt x="3584" y="1921"/>
                  </a:lnTo>
                  <a:lnTo>
                    <a:pt x="3587" y="1920"/>
                  </a:lnTo>
                  <a:lnTo>
                    <a:pt x="3589" y="1919"/>
                  </a:lnTo>
                  <a:lnTo>
                    <a:pt x="3591" y="1918"/>
                  </a:lnTo>
                  <a:lnTo>
                    <a:pt x="3594" y="1916"/>
                  </a:lnTo>
                  <a:lnTo>
                    <a:pt x="3596" y="1916"/>
                  </a:lnTo>
                  <a:lnTo>
                    <a:pt x="3598" y="1915"/>
                  </a:lnTo>
                  <a:lnTo>
                    <a:pt x="3598" y="1914"/>
                  </a:lnTo>
                  <a:lnTo>
                    <a:pt x="3600" y="1914"/>
                  </a:lnTo>
                  <a:lnTo>
                    <a:pt x="3604" y="1914"/>
                  </a:lnTo>
                  <a:lnTo>
                    <a:pt x="3607" y="1913"/>
                  </a:lnTo>
                  <a:lnTo>
                    <a:pt x="3609" y="1912"/>
                  </a:lnTo>
                  <a:lnTo>
                    <a:pt x="3612" y="1912"/>
                  </a:lnTo>
                  <a:lnTo>
                    <a:pt x="3613" y="1911"/>
                  </a:lnTo>
                  <a:lnTo>
                    <a:pt x="3616" y="1911"/>
                  </a:lnTo>
                  <a:lnTo>
                    <a:pt x="3620" y="1910"/>
                  </a:lnTo>
                  <a:lnTo>
                    <a:pt x="3622" y="1909"/>
                  </a:lnTo>
                  <a:lnTo>
                    <a:pt x="3625" y="1908"/>
                  </a:lnTo>
                  <a:lnTo>
                    <a:pt x="3627" y="1908"/>
                  </a:lnTo>
                  <a:lnTo>
                    <a:pt x="3632" y="1907"/>
                  </a:lnTo>
                  <a:lnTo>
                    <a:pt x="3635" y="1906"/>
                  </a:lnTo>
                  <a:lnTo>
                    <a:pt x="3637" y="1906"/>
                  </a:lnTo>
                  <a:lnTo>
                    <a:pt x="3641" y="1905"/>
                  </a:lnTo>
                  <a:lnTo>
                    <a:pt x="3645" y="1905"/>
                  </a:lnTo>
                  <a:lnTo>
                    <a:pt x="3650" y="1904"/>
                  </a:lnTo>
                  <a:lnTo>
                    <a:pt x="3656" y="1904"/>
                  </a:lnTo>
                  <a:lnTo>
                    <a:pt x="3663" y="1903"/>
                  </a:lnTo>
                  <a:lnTo>
                    <a:pt x="3667" y="1902"/>
                  </a:lnTo>
                  <a:lnTo>
                    <a:pt x="3670" y="1902"/>
                  </a:lnTo>
                  <a:lnTo>
                    <a:pt x="3674" y="1902"/>
                  </a:lnTo>
                  <a:lnTo>
                    <a:pt x="3677" y="1902"/>
                  </a:lnTo>
                  <a:lnTo>
                    <a:pt x="3682" y="1901"/>
                  </a:lnTo>
                  <a:lnTo>
                    <a:pt x="3689" y="1902"/>
                  </a:lnTo>
                  <a:lnTo>
                    <a:pt x="3693" y="1902"/>
                  </a:lnTo>
                  <a:lnTo>
                    <a:pt x="3696" y="1902"/>
                  </a:lnTo>
                  <a:lnTo>
                    <a:pt x="3703" y="1904"/>
                  </a:lnTo>
                  <a:lnTo>
                    <a:pt x="3706" y="1905"/>
                  </a:lnTo>
                  <a:lnTo>
                    <a:pt x="3709" y="1906"/>
                  </a:lnTo>
                  <a:lnTo>
                    <a:pt x="3712" y="1907"/>
                  </a:lnTo>
                  <a:lnTo>
                    <a:pt x="3715" y="1908"/>
                  </a:lnTo>
                  <a:lnTo>
                    <a:pt x="3719" y="1910"/>
                  </a:lnTo>
                  <a:lnTo>
                    <a:pt x="3721" y="1912"/>
                  </a:lnTo>
                  <a:lnTo>
                    <a:pt x="3723" y="1913"/>
                  </a:lnTo>
                  <a:lnTo>
                    <a:pt x="3727" y="1914"/>
                  </a:lnTo>
                  <a:lnTo>
                    <a:pt x="3729" y="1916"/>
                  </a:lnTo>
                  <a:lnTo>
                    <a:pt x="3732" y="1917"/>
                  </a:lnTo>
                  <a:lnTo>
                    <a:pt x="3734" y="1918"/>
                  </a:lnTo>
                  <a:lnTo>
                    <a:pt x="3736" y="1918"/>
                  </a:lnTo>
                  <a:lnTo>
                    <a:pt x="3740" y="1919"/>
                  </a:lnTo>
                  <a:lnTo>
                    <a:pt x="3742" y="1920"/>
                  </a:lnTo>
                  <a:lnTo>
                    <a:pt x="3747" y="1921"/>
                  </a:lnTo>
                  <a:lnTo>
                    <a:pt x="3747" y="1925"/>
                  </a:lnTo>
                  <a:lnTo>
                    <a:pt x="3744" y="1925"/>
                  </a:lnTo>
                  <a:lnTo>
                    <a:pt x="3742" y="1924"/>
                  </a:lnTo>
                  <a:lnTo>
                    <a:pt x="3739" y="1924"/>
                  </a:lnTo>
                  <a:lnTo>
                    <a:pt x="3737" y="1923"/>
                  </a:lnTo>
                  <a:lnTo>
                    <a:pt x="3735" y="1923"/>
                  </a:lnTo>
                  <a:lnTo>
                    <a:pt x="3733" y="1922"/>
                  </a:lnTo>
                  <a:lnTo>
                    <a:pt x="3731" y="1921"/>
                  </a:lnTo>
                  <a:lnTo>
                    <a:pt x="3729" y="1920"/>
                  </a:lnTo>
                  <a:lnTo>
                    <a:pt x="3727" y="1919"/>
                  </a:lnTo>
                  <a:lnTo>
                    <a:pt x="3725" y="1918"/>
                  </a:lnTo>
                  <a:lnTo>
                    <a:pt x="3723" y="1918"/>
                  </a:lnTo>
                  <a:lnTo>
                    <a:pt x="3721" y="1916"/>
                  </a:lnTo>
                  <a:lnTo>
                    <a:pt x="3719" y="1915"/>
                  </a:lnTo>
                  <a:lnTo>
                    <a:pt x="3717" y="1914"/>
                  </a:lnTo>
                  <a:lnTo>
                    <a:pt x="3715" y="1913"/>
                  </a:lnTo>
                  <a:lnTo>
                    <a:pt x="3716" y="1915"/>
                  </a:lnTo>
                  <a:lnTo>
                    <a:pt x="3716" y="1917"/>
                  </a:lnTo>
                  <a:lnTo>
                    <a:pt x="3717" y="1918"/>
                  </a:lnTo>
                  <a:lnTo>
                    <a:pt x="3718" y="1921"/>
                  </a:lnTo>
                  <a:lnTo>
                    <a:pt x="3719" y="1923"/>
                  </a:lnTo>
                  <a:lnTo>
                    <a:pt x="3719" y="1926"/>
                  </a:lnTo>
                  <a:lnTo>
                    <a:pt x="3720" y="1927"/>
                  </a:lnTo>
                  <a:lnTo>
                    <a:pt x="3722" y="1929"/>
                  </a:lnTo>
                  <a:lnTo>
                    <a:pt x="3724" y="1931"/>
                  </a:lnTo>
                  <a:lnTo>
                    <a:pt x="3727" y="1933"/>
                  </a:lnTo>
                  <a:lnTo>
                    <a:pt x="3728" y="1935"/>
                  </a:lnTo>
                  <a:lnTo>
                    <a:pt x="3731" y="1936"/>
                  </a:lnTo>
                  <a:lnTo>
                    <a:pt x="3732" y="1937"/>
                  </a:lnTo>
                  <a:lnTo>
                    <a:pt x="3735" y="1939"/>
                  </a:lnTo>
                  <a:lnTo>
                    <a:pt x="3739" y="1940"/>
                  </a:lnTo>
                  <a:lnTo>
                    <a:pt x="3742" y="1942"/>
                  </a:lnTo>
                  <a:lnTo>
                    <a:pt x="3746" y="1943"/>
                  </a:lnTo>
                  <a:lnTo>
                    <a:pt x="3749" y="1944"/>
                  </a:lnTo>
                  <a:lnTo>
                    <a:pt x="3764" y="1950"/>
                  </a:lnTo>
                  <a:lnTo>
                    <a:pt x="3767" y="1966"/>
                  </a:lnTo>
                  <a:lnTo>
                    <a:pt x="3769" y="1966"/>
                  </a:lnTo>
                  <a:lnTo>
                    <a:pt x="3769" y="1970"/>
                  </a:lnTo>
                  <a:lnTo>
                    <a:pt x="3766" y="1970"/>
                  </a:lnTo>
                  <a:lnTo>
                    <a:pt x="3768" y="1995"/>
                  </a:lnTo>
                  <a:lnTo>
                    <a:pt x="3793" y="1992"/>
                  </a:lnTo>
                  <a:lnTo>
                    <a:pt x="3791" y="1969"/>
                  </a:lnTo>
                  <a:lnTo>
                    <a:pt x="3792" y="1969"/>
                  </a:lnTo>
                  <a:lnTo>
                    <a:pt x="3795" y="1986"/>
                  </a:lnTo>
                  <a:lnTo>
                    <a:pt x="3803" y="1984"/>
                  </a:lnTo>
                  <a:lnTo>
                    <a:pt x="3806" y="2008"/>
                  </a:lnTo>
                  <a:lnTo>
                    <a:pt x="3810" y="2008"/>
                  </a:lnTo>
                  <a:lnTo>
                    <a:pt x="3807" y="1984"/>
                  </a:lnTo>
                  <a:lnTo>
                    <a:pt x="3811" y="1983"/>
                  </a:lnTo>
                  <a:lnTo>
                    <a:pt x="3808" y="1967"/>
                  </a:lnTo>
                  <a:lnTo>
                    <a:pt x="3812" y="1953"/>
                  </a:lnTo>
                  <a:lnTo>
                    <a:pt x="3812" y="1947"/>
                  </a:lnTo>
                  <a:lnTo>
                    <a:pt x="3820" y="1941"/>
                  </a:lnTo>
                  <a:lnTo>
                    <a:pt x="3818" y="1935"/>
                  </a:lnTo>
                  <a:lnTo>
                    <a:pt x="3856" y="1911"/>
                  </a:lnTo>
                  <a:lnTo>
                    <a:pt x="3856" y="1907"/>
                  </a:lnTo>
                  <a:lnTo>
                    <a:pt x="3888" y="1888"/>
                  </a:lnTo>
                  <a:lnTo>
                    <a:pt x="3898" y="1871"/>
                  </a:lnTo>
                  <a:lnTo>
                    <a:pt x="3913" y="1865"/>
                  </a:lnTo>
                  <a:lnTo>
                    <a:pt x="3920" y="1858"/>
                  </a:lnTo>
                  <a:lnTo>
                    <a:pt x="3925" y="1855"/>
                  </a:lnTo>
                  <a:lnTo>
                    <a:pt x="3932" y="1848"/>
                  </a:lnTo>
                  <a:lnTo>
                    <a:pt x="3938" y="1843"/>
                  </a:lnTo>
                  <a:lnTo>
                    <a:pt x="3942" y="1839"/>
                  </a:lnTo>
                  <a:lnTo>
                    <a:pt x="3946" y="1835"/>
                  </a:lnTo>
                  <a:lnTo>
                    <a:pt x="3950" y="1831"/>
                  </a:lnTo>
                  <a:lnTo>
                    <a:pt x="3955" y="1826"/>
                  </a:lnTo>
                  <a:lnTo>
                    <a:pt x="3958" y="1821"/>
                  </a:lnTo>
                  <a:lnTo>
                    <a:pt x="3961" y="1817"/>
                  </a:lnTo>
                  <a:lnTo>
                    <a:pt x="3961" y="1815"/>
                  </a:lnTo>
                  <a:lnTo>
                    <a:pt x="3962" y="1812"/>
                  </a:lnTo>
                  <a:lnTo>
                    <a:pt x="3965" y="1810"/>
                  </a:lnTo>
                  <a:lnTo>
                    <a:pt x="3967" y="1808"/>
                  </a:lnTo>
                  <a:lnTo>
                    <a:pt x="3970" y="1807"/>
                  </a:lnTo>
                  <a:lnTo>
                    <a:pt x="3974" y="1805"/>
                  </a:lnTo>
                  <a:lnTo>
                    <a:pt x="3976" y="1803"/>
                  </a:lnTo>
                  <a:lnTo>
                    <a:pt x="3980" y="1800"/>
                  </a:lnTo>
                  <a:lnTo>
                    <a:pt x="3991" y="1794"/>
                  </a:lnTo>
                  <a:lnTo>
                    <a:pt x="3982" y="1840"/>
                  </a:lnTo>
                  <a:lnTo>
                    <a:pt x="3978" y="1847"/>
                  </a:lnTo>
                  <a:lnTo>
                    <a:pt x="3978" y="1850"/>
                  </a:lnTo>
                  <a:lnTo>
                    <a:pt x="3974" y="1875"/>
                  </a:lnTo>
                  <a:lnTo>
                    <a:pt x="3902" y="1914"/>
                  </a:lnTo>
                  <a:lnTo>
                    <a:pt x="3902" y="1916"/>
                  </a:lnTo>
                  <a:lnTo>
                    <a:pt x="3892" y="1922"/>
                  </a:lnTo>
                  <a:lnTo>
                    <a:pt x="3890" y="1921"/>
                  </a:lnTo>
                  <a:lnTo>
                    <a:pt x="3885" y="1923"/>
                  </a:lnTo>
                  <a:lnTo>
                    <a:pt x="3885" y="1925"/>
                  </a:lnTo>
                  <a:lnTo>
                    <a:pt x="3874" y="1931"/>
                  </a:lnTo>
                  <a:lnTo>
                    <a:pt x="3872" y="1930"/>
                  </a:lnTo>
                  <a:lnTo>
                    <a:pt x="3835" y="1951"/>
                  </a:lnTo>
                  <a:lnTo>
                    <a:pt x="3830" y="1980"/>
                  </a:lnTo>
                  <a:lnTo>
                    <a:pt x="3832" y="1981"/>
                  </a:lnTo>
                  <a:lnTo>
                    <a:pt x="3833" y="1992"/>
                  </a:lnTo>
                  <a:lnTo>
                    <a:pt x="3832" y="1992"/>
                  </a:lnTo>
                  <a:lnTo>
                    <a:pt x="3833" y="1994"/>
                  </a:lnTo>
                  <a:lnTo>
                    <a:pt x="3832" y="2019"/>
                  </a:lnTo>
                  <a:lnTo>
                    <a:pt x="3835" y="2033"/>
                  </a:lnTo>
                  <a:lnTo>
                    <a:pt x="3834" y="2104"/>
                  </a:lnTo>
                  <a:lnTo>
                    <a:pt x="3705" y="2169"/>
                  </a:lnTo>
                  <a:lnTo>
                    <a:pt x="3707" y="2177"/>
                  </a:lnTo>
                  <a:lnTo>
                    <a:pt x="3830" y="2115"/>
                  </a:lnTo>
                  <a:lnTo>
                    <a:pt x="3833" y="2114"/>
                  </a:lnTo>
                  <a:lnTo>
                    <a:pt x="3835" y="2113"/>
                  </a:lnTo>
                  <a:lnTo>
                    <a:pt x="3837" y="2112"/>
                  </a:lnTo>
                  <a:lnTo>
                    <a:pt x="3839" y="2110"/>
                  </a:lnTo>
                  <a:lnTo>
                    <a:pt x="3841" y="2110"/>
                  </a:lnTo>
                  <a:lnTo>
                    <a:pt x="3843" y="2108"/>
                  </a:lnTo>
                  <a:lnTo>
                    <a:pt x="3847" y="2106"/>
                  </a:lnTo>
                  <a:lnTo>
                    <a:pt x="3850" y="2105"/>
                  </a:lnTo>
                  <a:lnTo>
                    <a:pt x="3852" y="2103"/>
                  </a:lnTo>
                  <a:lnTo>
                    <a:pt x="3855" y="2101"/>
                  </a:lnTo>
                  <a:lnTo>
                    <a:pt x="3857" y="2100"/>
                  </a:lnTo>
                  <a:lnTo>
                    <a:pt x="3860" y="2098"/>
                  </a:lnTo>
                  <a:lnTo>
                    <a:pt x="3862" y="2097"/>
                  </a:lnTo>
                  <a:lnTo>
                    <a:pt x="3863" y="2096"/>
                  </a:lnTo>
                  <a:lnTo>
                    <a:pt x="3857" y="2081"/>
                  </a:lnTo>
                  <a:lnTo>
                    <a:pt x="3867" y="2073"/>
                  </a:lnTo>
                  <a:lnTo>
                    <a:pt x="3865" y="2070"/>
                  </a:lnTo>
                  <a:lnTo>
                    <a:pt x="3856" y="2076"/>
                  </a:lnTo>
                  <a:lnTo>
                    <a:pt x="3854" y="2070"/>
                  </a:lnTo>
                  <a:lnTo>
                    <a:pt x="3875" y="2057"/>
                  </a:lnTo>
                  <a:lnTo>
                    <a:pt x="3872" y="2054"/>
                  </a:lnTo>
                  <a:lnTo>
                    <a:pt x="3855" y="2066"/>
                  </a:lnTo>
                  <a:lnTo>
                    <a:pt x="3853" y="2057"/>
                  </a:lnTo>
                  <a:lnTo>
                    <a:pt x="3858" y="2054"/>
                  </a:lnTo>
                  <a:lnTo>
                    <a:pt x="3859" y="2053"/>
                  </a:lnTo>
                  <a:lnTo>
                    <a:pt x="3864" y="2049"/>
                  </a:lnTo>
                  <a:lnTo>
                    <a:pt x="3863" y="2047"/>
                  </a:lnTo>
                  <a:lnTo>
                    <a:pt x="3860" y="2046"/>
                  </a:lnTo>
                  <a:lnTo>
                    <a:pt x="3856" y="2049"/>
                  </a:lnTo>
                  <a:lnTo>
                    <a:pt x="3854" y="2048"/>
                  </a:lnTo>
                  <a:lnTo>
                    <a:pt x="3863" y="2039"/>
                  </a:lnTo>
                  <a:lnTo>
                    <a:pt x="3865" y="2037"/>
                  </a:lnTo>
                  <a:lnTo>
                    <a:pt x="3861" y="2038"/>
                  </a:lnTo>
                  <a:lnTo>
                    <a:pt x="3852" y="2044"/>
                  </a:lnTo>
                  <a:lnTo>
                    <a:pt x="3851" y="2042"/>
                  </a:lnTo>
                  <a:lnTo>
                    <a:pt x="3849" y="2042"/>
                  </a:lnTo>
                  <a:lnTo>
                    <a:pt x="3849" y="2040"/>
                  </a:lnTo>
                  <a:lnTo>
                    <a:pt x="3849" y="2038"/>
                  </a:lnTo>
                  <a:lnTo>
                    <a:pt x="3850" y="2035"/>
                  </a:lnTo>
                  <a:lnTo>
                    <a:pt x="3852" y="2034"/>
                  </a:lnTo>
                  <a:lnTo>
                    <a:pt x="3854" y="2034"/>
                  </a:lnTo>
                  <a:lnTo>
                    <a:pt x="3856" y="2034"/>
                  </a:lnTo>
                  <a:lnTo>
                    <a:pt x="3856" y="2027"/>
                  </a:lnTo>
                  <a:lnTo>
                    <a:pt x="3849" y="2026"/>
                  </a:lnTo>
                  <a:lnTo>
                    <a:pt x="3845" y="1982"/>
                  </a:lnTo>
                  <a:lnTo>
                    <a:pt x="3845" y="1979"/>
                  </a:lnTo>
                  <a:lnTo>
                    <a:pt x="3846" y="1977"/>
                  </a:lnTo>
                  <a:lnTo>
                    <a:pt x="3847" y="1975"/>
                  </a:lnTo>
                  <a:lnTo>
                    <a:pt x="3848" y="1974"/>
                  </a:lnTo>
                  <a:lnTo>
                    <a:pt x="3851" y="1972"/>
                  </a:lnTo>
                  <a:lnTo>
                    <a:pt x="3854" y="1970"/>
                  </a:lnTo>
                  <a:lnTo>
                    <a:pt x="3856" y="1969"/>
                  </a:lnTo>
                  <a:lnTo>
                    <a:pt x="3857" y="1971"/>
                  </a:lnTo>
                  <a:lnTo>
                    <a:pt x="3884" y="1956"/>
                  </a:lnTo>
                  <a:lnTo>
                    <a:pt x="3885" y="1953"/>
                  </a:lnTo>
                  <a:lnTo>
                    <a:pt x="3891" y="1951"/>
                  </a:lnTo>
                  <a:lnTo>
                    <a:pt x="3889" y="1949"/>
                  </a:lnTo>
                  <a:lnTo>
                    <a:pt x="3895" y="1946"/>
                  </a:lnTo>
                  <a:lnTo>
                    <a:pt x="3896" y="1947"/>
                  </a:lnTo>
                  <a:lnTo>
                    <a:pt x="3901" y="1945"/>
                  </a:lnTo>
                  <a:lnTo>
                    <a:pt x="3904" y="1950"/>
                  </a:lnTo>
                  <a:lnTo>
                    <a:pt x="3902" y="1952"/>
                  </a:lnTo>
                  <a:lnTo>
                    <a:pt x="3905" y="1952"/>
                  </a:lnTo>
                  <a:lnTo>
                    <a:pt x="3907" y="1954"/>
                  </a:lnTo>
                  <a:lnTo>
                    <a:pt x="3912" y="1962"/>
                  </a:lnTo>
                  <a:lnTo>
                    <a:pt x="3922" y="1957"/>
                  </a:lnTo>
                  <a:lnTo>
                    <a:pt x="3917" y="1948"/>
                  </a:lnTo>
                  <a:lnTo>
                    <a:pt x="3918" y="1940"/>
                  </a:lnTo>
                  <a:lnTo>
                    <a:pt x="3916" y="1942"/>
                  </a:lnTo>
                  <a:lnTo>
                    <a:pt x="3913" y="1937"/>
                  </a:lnTo>
                  <a:lnTo>
                    <a:pt x="3938" y="1924"/>
                  </a:lnTo>
                  <a:lnTo>
                    <a:pt x="3937" y="1922"/>
                  </a:lnTo>
                  <a:lnTo>
                    <a:pt x="3941" y="1920"/>
                  </a:lnTo>
                  <a:lnTo>
                    <a:pt x="3942" y="1923"/>
                  </a:lnTo>
                  <a:lnTo>
                    <a:pt x="3946" y="1921"/>
                  </a:lnTo>
                  <a:lnTo>
                    <a:pt x="3946" y="1919"/>
                  </a:lnTo>
                  <a:lnTo>
                    <a:pt x="3962" y="1912"/>
                  </a:lnTo>
                  <a:lnTo>
                    <a:pt x="3969" y="1914"/>
                  </a:lnTo>
                  <a:lnTo>
                    <a:pt x="3969" y="1916"/>
                  </a:lnTo>
                  <a:lnTo>
                    <a:pt x="3970" y="1918"/>
                  </a:lnTo>
                  <a:lnTo>
                    <a:pt x="3970" y="1920"/>
                  </a:lnTo>
                  <a:lnTo>
                    <a:pt x="3964" y="1918"/>
                  </a:lnTo>
                  <a:lnTo>
                    <a:pt x="3961" y="1926"/>
                  </a:lnTo>
                  <a:lnTo>
                    <a:pt x="3967" y="1928"/>
                  </a:lnTo>
                  <a:lnTo>
                    <a:pt x="3966" y="1933"/>
                  </a:lnTo>
                  <a:lnTo>
                    <a:pt x="3968" y="1934"/>
                  </a:lnTo>
                  <a:lnTo>
                    <a:pt x="3954" y="1986"/>
                  </a:lnTo>
                  <a:lnTo>
                    <a:pt x="3952" y="1988"/>
                  </a:lnTo>
                  <a:lnTo>
                    <a:pt x="3945" y="2007"/>
                  </a:lnTo>
                  <a:lnTo>
                    <a:pt x="3947" y="2008"/>
                  </a:lnTo>
                  <a:lnTo>
                    <a:pt x="3955" y="2003"/>
                  </a:lnTo>
                  <a:lnTo>
                    <a:pt x="3958" y="2002"/>
                  </a:lnTo>
                  <a:lnTo>
                    <a:pt x="3961" y="2001"/>
                  </a:lnTo>
                  <a:lnTo>
                    <a:pt x="3962" y="2003"/>
                  </a:lnTo>
                  <a:lnTo>
                    <a:pt x="3964" y="2004"/>
                  </a:lnTo>
                  <a:lnTo>
                    <a:pt x="3966" y="2003"/>
                  </a:lnTo>
                  <a:lnTo>
                    <a:pt x="3967" y="2003"/>
                  </a:lnTo>
                  <a:lnTo>
                    <a:pt x="3968" y="2007"/>
                  </a:lnTo>
                  <a:lnTo>
                    <a:pt x="3968" y="2008"/>
                  </a:lnTo>
                  <a:lnTo>
                    <a:pt x="3989" y="1990"/>
                  </a:lnTo>
                  <a:lnTo>
                    <a:pt x="3990" y="1983"/>
                  </a:lnTo>
                  <a:lnTo>
                    <a:pt x="3988" y="1982"/>
                  </a:lnTo>
                  <a:lnTo>
                    <a:pt x="3989" y="1976"/>
                  </a:lnTo>
                  <a:lnTo>
                    <a:pt x="3985" y="1976"/>
                  </a:lnTo>
                  <a:lnTo>
                    <a:pt x="4016" y="1826"/>
                  </a:lnTo>
                  <a:lnTo>
                    <a:pt x="4018" y="1826"/>
                  </a:lnTo>
                  <a:lnTo>
                    <a:pt x="4018" y="1821"/>
                  </a:lnTo>
                  <a:lnTo>
                    <a:pt x="4021" y="1821"/>
                  </a:lnTo>
                  <a:lnTo>
                    <a:pt x="4027" y="1791"/>
                  </a:lnTo>
                  <a:lnTo>
                    <a:pt x="4031" y="1780"/>
                  </a:lnTo>
                  <a:lnTo>
                    <a:pt x="4051" y="1763"/>
                  </a:lnTo>
                  <a:lnTo>
                    <a:pt x="4058" y="1747"/>
                  </a:lnTo>
                  <a:lnTo>
                    <a:pt x="4060" y="1746"/>
                  </a:lnTo>
                  <a:lnTo>
                    <a:pt x="4062" y="1746"/>
                  </a:lnTo>
                  <a:lnTo>
                    <a:pt x="4064" y="1746"/>
                  </a:lnTo>
                  <a:lnTo>
                    <a:pt x="4064" y="1742"/>
                  </a:lnTo>
                  <a:lnTo>
                    <a:pt x="4078" y="1742"/>
                  </a:lnTo>
                  <a:lnTo>
                    <a:pt x="4078" y="1745"/>
                  </a:lnTo>
                  <a:lnTo>
                    <a:pt x="4082" y="1745"/>
                  </a:lnTo>
                  <a:lnTo>
                    <a:pt x="4079" y="1809"/>
                  </a:lnTo>
                  <a:lnTo>
                    <a:pt x="4069" y="1838"/>
                  </a:lnTo>
                  <a:lnTo>
                    <a:pt x="4065" y="1838"/>
                  </a:lnTo>
                  <a:lnTo>
                    <a:pt x="4049" y="1923"/>
                  </a:lnTo>
                  <a:lnTo>
                    <a:pt x="4053" y="1924"/>
                  </a:lnTo>
                  <a:lnTo>
                    <a:pt x="4052" y="1928"/>
                  </a:lnTo>
                  <a:lnTo>
                    <a:pt x="4055" y="1928"/>
                  </a:lnTo>
                  <a:lnTo>
                    <a:pt x="4075" y="1839"/>
                  </a:lnTo>
                  <a:lnTo>
                    <a:pt x="4091" y="1842"/>
                  </a:lnTo>
                  <a:lnTo>
                    <a:pt x="4091" y="1855"/>
                  </a:lnTo>
                  <a:lnTo>
                    <a:pt x="4079" y="1911"/>
                  </a:lnTo>
                  <a:lnTo>
                    <a:pt x="4101" y="1903"/>
                  </a:lnTo>
                  <a:lnTo>
                    <a:pt x="4103" y="1830"/>
                  </a:lnTo>
                  <a:lnTo>
                    <a:pt x="4105" y="1829"/>
                  </a:lnTo>
                  <a:lnTo>
                    <a:pt x="4106" y="1826"/>
                  </a:lnTo>
                  <a:lnTo>
                    <a:pt x="4107" y="1825"/>
                  </a:lnTo>
                  <a:lnTo>
                    <a:pt x="4103" y="1825"/>
                  </a:lnTo>
                  <a:lnTo>
                    <a:pt x="4105" y="1754"/>
                  </a:lnTo>
                  <a:lnTo>
                    <a:pt x="4128" y="1754"/>
                  </a:lnTo>
                  <a:lnTo>
                    <a:pt x="4126" y="1799"/>
                  </a:lnTo>
                  <a:lnTo>
                    <a:pt x="4131" y="1799"/>
                  </a:lnTo>
                  <a:lnTo>
                    <a:pt x="4133" y="1748"/>
                  </a:lnTo>
                  <a:lnTo>
                    <a:pt x="4113" y="1748"/>
                  </a:lnTo>
                  <a:lnTo>
                    <a:pt x="4106" y="1739"/>
                  </a:lnTo>
                  <a:lnTo>
                    <a:pt x="4107" y="1738"/>
                  </a:lnTo>
                  <a:lnTo>
                    <a:pt x="4106" y="1735"/>
                  </a:lnTo>
                  <a:lnTo>
                    <a:pt x="4110" y="1609"/>
                  </a:lnTo>
                  <a:lnTo>
                    <a:pt x="4112" y="1609"/>
                  </a:lnTo>
                  <a:lnTo>
                    <a:pt x="4112" y="1601"/>
                  </a:lnTo>
                  <a:lnTo>
                    <a:pt x="4118" y="1600"/>
                  </a:lnTo>
                  <a:lnTo>
                    <a:pt x="4119" y="1596"/>
                  </a:lnTo>
                  <a:lnTo>
                    <a:pt x="4122" y="1596"/>
                  </a:lnTo>
                  <a:lnTo>
                    <a:pt x="4119" y="1680"/>
                  </a:lnTo>
                  <a:lnTo>
                    <a:pt x="4127" y="1680"/>
                  </a:lnTo>
                  <a:lnTo>
                    <a:pt x="4129" y="1678"/>
                  </a:lnTo>
                  <a:lnTo>
                    <a:pt x="4130" y="1644"/>
                  </a:lnTo>
                  <a:lnTo>
                    <a:pt x="4133" y="1643"/>
                  </a:lnTo>
                  <a:lnTo>
                    <a:pt x="4134" y="1620"/>
                  </a:lnTo>
                  <a:lnTo>
                    <a:pt x="4136" y="1620"/>
                  </a:lnTo>
                  <a:lnTo>
                    <a:pt x="4136" y="1644"/>
                  </a:lnTo>
                  <a:lnTo>
                    <a:pt x="4137" y="1667"/>
                  </a:lnTo>
                  <a:lnTo>
                    <a:pt x="4142" y="1667"/>
                  </a:lnTo>
                  <a:lnTo>
                    <a:pt x="4145" y="1645"/>
                  </a:lnTo>
                  <a:lnTo>
                    <a:pt x="4150" y="1644"/>
                  </a:lnTo>
                  <a:lnTo>
                    <a:pt x="4151" y="1618"/>
                  </a:lnTo>
                  <a:lnTo>
                    <a:pt x="4162" y="1617"/>
                  </a:lnTo>
                  <a:lnTo>
                    <a:pt x="4164" y="1585"/>
                  </a:lnTo>
                  <a:lnTo>
                    <a:pt x="4169" y="1585"/>
                  </a:lnTo>
                  <a:lnTo>
                    <a:pt x="4170" y="1606"/>
                  </a:lnTo>
                  <a:lnTo>
                    <a:pt x="4180" y="1607"/>
                  </a:lnTo>
                  <a:lnTo>
                    <a:pt x="4172" y="1832"/>
                  </a:lnTo>
                  <a:lnTo>
                    <a:pt x="4203" y="1833"/>
                  </a:lnTo>
                  <a:lnTo>
                    <a:pt x="4210" y="1638"/>
                  </a:lnTo>
                  <a:lnTo>
                    <a:pt x="4216" y="1632"/>
                  </a:lnTo>
                  <a:lnTo>
                    <a:pt x="4243" y="1633"/>
                  </a:lnTo>
                  <a:lnTo>
                    <a:pt x="4264" y="1656"/>
                  </a:lnTo>
                  <a:lnTo>
                    <a:pt x="4258" y="1836"/>
                  </a:lnTo>
                  <a:lnTo>
                    <a:pt x="4284" y="1837"/>
                  </a:lnTo>
                  <a:lnTo>
                    <a:pt x="4291" y="1655"/>
                  </a:lnTo>
                  <a:lnTo>
                    <a:pt x="4342" y="1656"/>
                  </a:lnTo>
                  <a:lnTo>
                    <a:pt x="4335" y="1840"/>
                  </a:lnTo>
                  <a:lnTo>
                    <a:pt x="4339" y="1841"/>
                  </a:lnTo>
                  <a:lnTo>
                    <a:pt x="4340" y="1838"/>
                  </a:lnTo>
                  <a:lnTo>
                    <a:pt x="4353" y="1839"/>
                  </a:lnTo>
                  <a:lnTo>
                    <a:pt x="4354" y="1841"/>
                  </a:lnTo>
                  <a:lnTo>
                    <a:pt x="4354" y="1838"/>
                  </a:lnTo>
                  <a:lnTo>
                    <a:pt x="4362" y="1838"/>
                  </a:lnTo>
                  <a:lnTo>
                    <a:pt x="4362" y="1841"/>
                  </a:lnTo>
                  <a:lnTo>
                    <a:pt x="4369" y="1842"/>
                  </a:lnTo>
                  <a:lnTo>
                    <a:pt x="4375" y="1658"/>
                  </a:lnTo>
                  <a:lnTo>
                    <a:pt x="4426" y="1658"/>
                  </a:lnTo>
                  <a:lnTo>
                    <a:pt x="4428" y="1660"/>
                  </a:lnTo>
                  <a:lnTo>
                    <a:pt x="4435" y="1660"/>
                  </a:lnTo>
                  <a:lnTo>
                    <a:pt x="4445" y="1657"/>
                  </a:lnTo>
                  <a:lnTo>
                    <a:pt x="4446" y="1660"/>
                  </a:lnTo>
                  <a:lnTo>
                    <a:pt x="4504" y="1662"/>
                  </a:lnTo>
                  <a:lnTo>
                    <a:pt x="4503" y="1669"/>
                  </a:lnTo>
                  <a:lnTo>
                    <a:pt x="4507" y="1675"/>
                  </a:lnTo>
                  <a:lnTo>
                    <a:pt x="4515" y="1675"/>
                  </a:lnTo>
                  <a:lnTo>
                    <a:pt x="4518" y="1667"/>
                  </a:lnTo>
                  <a:lnTo>
                    <a:pt x="4517" y="1663"/>
                  </a:lnTo>
                  <a:lnTo>
                    <a:pt x="4598" y="1663"/>
                  </a:lnTo>
                  <a:lnTo>
                    <a:pt x="4598" y="1670"/>
                  </a:lnTo>
                  <a:lnTo>
                    <a:pt x="4595" y="1669"/>
                  </a:lnTo>
                  <a:lnTo>
                    <a:pt x="4593" y="1681"/>
                  </a:lnTo>
                  <a:lnTo>
                    <a:pt x="4607" y="1682"/>
                  </a:lnTo>
                  <a:lnTo>
                    <a:pt x="4609" y="1663"/>
                  </a:lnTo>
                  <a:lnTo>
                    <a:pt x="4619" y="1663"/>
                  </a:lnTo>
                  <a:lnTo>
                    <a:pt x="4618" y="1676"/>
                  </a:lnTo>
                  <a:lnTo>
                    <a:pt x="4626" y="1675"/>
                  </a:lnTo>
                  <a:lnTo>
                    <a:pt x="4620" y="1844"/>
                  </a:lnTo>
                  <a:lnTo>
                    <a:pt x="4626" y="1848"/>
                  </a:lnTo>
                  <a:lnTo>
                    <a:pt x="4626" y="1852"/>
                  </a:lnTo>
                  <a:lnTo>
                    <a:pt x="4628" y="1855"/>
                  </a:lnTo>
                  <a:lnTo>
                    <a:pt x="4630" y="1856"/>
                  </a:lnTo>
                  <a:lnTo>
                    <a:pt x="4633" y="1857"/>
                  </a:lnTo>
                  <a:lnTo>
                    <a:pt x="4637" y="1859"/>
                  </a:lnTo>
                  <a:lnTo>
                    <a:pt x="4638" y="1857"/>
                  </a:lnTo>
                  <a:lnTo>
                    <a:pt x="4644" y="1858"/>
                  </a:lnTo>
                  <a:lnTo>
                    <a:pt x="4647" y="1874"/>
                  </a:lnTo>
                  <a:lnTo>
                    <a:pt x="4647" y="1918"/>
                  </a:lnTo>
                  <a:lnTo>
                    <a:pt x="4644" y="1935"/>
                  </a:lnTo>
                  <a:lnTo>
                    <a:pt x="4637" y="1940"/>
                  </a:lnTo>
                  <a:lnTo>
                    <a:pt x="4583" y="1941"/>
                  </a:lnTo>
                  <a:lnTo>
                    <a:pt x="4506" y="1940"/>
                  </a:lnTo>
                  <a:lnTo>
                    <a:pt x="4503" y="1941"/>
                  </a:lnTo>
                  <a:lnTo>
                    <a:pt x="4501" y="1940"/>
                  </a:lnTo>
                  <a:lnTo>
                    <a:pt x="4499" y="1940"/>
                  </a:lnTo>
                  <a:lnTo>
                    <a:pt x="4497" y="1940"/>
                  </a:lnTo>
                  <a:lnTo>
                    <a:pt x="4494" y="1941"/>
                  </a:lnTo>
                  <a:lnTo>
                    <a:pt x="4490" y="1942"/>
                  </a:lnTo>
                  <a:lnTo>
                    <a:pt x="4488" y="1943"/>
                  </a:lnTo>
                  <a:lnTo>
                    <a:pt x="4487" y="1944"/>
                  </a:lnTo>
                  <a:lnTo>
                    <a:pt x="4484" y="1945"/>
                  </a:lnTo>
                  <a:lnTo>
                    <a:pt x="4482" y="1947"/>
                  </a:lnTo>
                  <a:lnTo>
                    <a:pt x="4479" y="1948"/>
                  </a:lnTo>
                  <a:lnTo>
                    <a:pt x="4476" y="1950"/>
                  </a:lnTo>
                  <a:lnTo>
                    <a:pt x="4474" y="1952"/>
                  </a:lnTo>
                  <a:lnTo>
                    <a:pt x="4472" y="1953"/>
                  </a:lnTo>
                  <a:lnTo>
                    <a:pt x="4470" y="1954"/>
                  </a:lnTo>
                  <a:lnTo>
                    <a:pt x="4469" y="1956"/>
                  </a:lnTo>
                  <a:lnTo>
                    <a:pt x="4467" y="1957"/>
                  </a:lnTo>
                  <a:lnTo>
                    <a:pt x="4464" y="1959"/>
                  </a:lnTo>
                  <a:lnTo>
                    <a:pt x="4462" y="1961"/>
                  </a:lnTo>
                  <a:lnTo>
                    <a:pt x="4460" y="1964"/>
                  </a:lnTo>
                  <a:lnTo>
                    <a:pt x="4457" y="1966"/>
                  </a:lnTo>
                  <a:lnTo>
                    <a:pt x="4455" y="1969"/>
                  </a:lnTo>
                  <a:lnTo>
                    <a:pt x="4453" y="1971"/>
                  </a:lnTo>
                  <a:lnTo>
                    <a:pt x="4451" y="1972"/>
                  </a:lnTo>
                  <a:lnTo>
                    <a:pt x="4449" y="1976"/>
                  </a:lnTo>
                  <a:lnTo>
                    <a:pt x="4447" y="1978"/>
                  </a:lnTo>
                  <a:lnTo>
                    <a:pt x="4447" y="1981"/>
                  </a:lnTo>
                  <a:lnTo>
                    <a:pt x="4445" y="1984"/>
                  </a:lnTo>
                  <a:lnTo>
                    <a:pt x="4444" y="1987"/>
                  </a:lnTo>
                  <a:lnTo>
                    <a:pt x="4443" y="1989"/>
                  </a:lnTo>
                  <a:lnTo>
                    <a:pt x="4443" y="1992"/>
                  </a:lnTo>
                  <a:lnTo>
                    <a:pt x="4442" y="1995"/>
                  </a:lnTo>
                  <a:lnTo>
                    <a:pt x="4441" y="1997"/>
                  </a:lnTo>
                  <a:lnTo>
                    <a:pt x="4441" y="2000"/>
                  </a:lnTo>
                  <a:lnTo>
                    <a:pt x="4441" y="2004"/>
                  </a:lnTo>
                  <a:lnTo>
                    <a:pt x="4440" y="2007"/>
                  </a:lnTo>
                  <a:lnTo>
                    <a:pt x="4440" y="2011"/>
                  </a:lnTo>
                  <a:lnTo>
                    <a:pt x="4440" y="2014"/>
                  </a:lnTo>
                  <a:lnTo>
                    <a:pt x="4439" y="2016"/>
                  </a:lnTo>
                  <a:lnTo>
                    <a:pt x="4439" y="2020"/>
                  </a:lnTo>
                  <a:lnTo>
                    <a:pt x="4439" y="2024"/>
                  </a:lnTo>
                  <a:lnTo>
                    <a:pt x="4439" y="2026"/>
                  </a:lnTo>
                  <a:lnTo>
                    <a:pt x="4438" y="2030"/>
                  </a:lnTo>
                  <a:lnTo>
                    <a:pt x="4438" y="2034"/>
                  </a:lnTo>
                  <a:lnTo>
                    <a:pt x="4438" y="2037"/>
                  </a:lnTo>
                  <a:lnTo>
                    <a:pt x="4439" y="2040"/>
                  </a:lnTo>
                  <a:lnTo>
                    <a:pt x="4439" y="2043"/>
                  </a:lnTo>
                  <a:lnTo>
                    <a:pt x="4436" y="2117"/>
                  </a:lnTo>
                  <a:lnTo>
                    <a:pt x="4437" y="2118"/>
                  </a:lnTo>
                  <a:lnTo>
                    <a:pt x="4437" y="2121"/>
                  </a:lnTo>
                  <a:lnTo>
                    <a:pt x="4436" y="2123"/>
                  </a:lnTo>
                  <a:lnTo>
                    <a:pt x="4436" y="2126"/>
                  </a:lnTo>
                  <a:lnTo>
                    <a:pt x="4436" y="2128"/>
                  </a:lnTo>
                  <a:lnTo>
                    <a:pt x="4435" y="2131"/>
                  </a:lnTo>
                  <a:lnTo>
                    <a:pt x="4434" y="2134"/>
                  </a:lnTo>
                  <a:lnTo>
                    <a:pt x="4434" y="2136"/>
                  </a:lnTo>
                  <a:lnTo>
                    <a:pt x="4433" y="2138"/>
                  </a:lnTo>
                  <a:lnTo>
                    <a:pt x="4434" y="2142"/>
                  </a:lnTo>
                  <a:lnTo>
                    <a:pt x="4434" y="2146"/>
                  </a:lnTo>
                  <a:lnTo>
                    <a:pt x="4434" y="2149"/>
                  </a:lnTo>
                  <a:lnTo>
                    <a:pt x="4434" y="2153"/>
                  </a:lnTo>
                  <a:lnTo>
                    <a:pt x="4433" y="2154"/>
                  </a:lnTo>
                  <a:lnTo>
                    <a:pt x="4433" y="2157"/>
                  </a:lnTo>
                  <a:lnTo>
                    <a:pt x="4433" y="2159"/>
                  </a:lnTo>
                  <a:lnTo>
                    <a:pt x="4433" y="2162"/>
                  </a:lnTo>
                  <a:lnTo>
                    <a:pt x="4433" y="2168"/>
                  </a:lnTo>
                  <a:lnTo>
                    <a:pt x="4433" y="2170"/>
                  </a:lnTo>
                  <a:lnTo>
                    <a:pt x="4432" y="2173"/>
                  </a:lnTo>
                  <a:lnTo>
                    <a:pt x="4431" y="2174"/>
                  </a:lnTo>
                  <a:lnTo>
                    <a:pt x="4430" y="2177"/>
                  </a:lnTo>
                  <a:lnTo>
                    <a:pt x="4429" y="2180"/>
                  </a:lnTo>
                  <a:lnTo>
                    <a:pt x="4428" y="2182"/>
                  </a:lnTo>
                  <a:lnTo>
                    <a:pt x="4427" y="2184"/>
                  </a:lnTo>
                  <a:lnTo>
                    <a:pt x="4426" y="2187"/>
                  </a:lnTo>
                  <a:lnTo>
                    <a:pt x="4425" y="2190"/>
                  </a:lnTo>
                  <a:lnTo>
                    <a:pt x="4423" y="2193"/>
                  </a:lnTo>
                  <a:lnTo>
                    <a:pt x="4423" y="2196"/>
                  </a:lnTo>
                  <a:lnTo>
                    <a:pt x="4422" y="2200"/>
                  </a:lnTo>
                  <a:lnTo>
                    <a:pt x="4421" y="2202"/>
                  </a:lnTo>
                  <a:lnTo>
                    <a:pt x="4420" y="2206"/>
                  </a:lnTo>
                  <a:lnTo>
                    <a:pt x="4420" y="2208"/>
                  </a:lnTo>
                  <a:lnTo>
                    <a:pt x="4420" y="2212"/>
                  </a:lnTo>
                  <a:lnTo>
                    <a:pt x="4418" y="2216"/>
                  </a:lnTo>
                  <a:lnTo>
                    <a:pt x="4417" y="2220"/>
                  </a:lnTo>
                  <a:lnTo>
                    <a:pt x="4415" y="2225"/>
                  </a:lnTo>
                  <a:lnTo>
                    <a:pt x="4413" y="2228"/>
                  </a:lnTo>
                  <a:lnTo>
                    <a:pt x="4411" y="2232"/>
                  </a:lnTo>
                  <a:lnTo>
                    <a:pt x="4409" y="2236"/>
                  </a:lnTo>
                  <a:lnTo>
                    <a:pt x="4406" y="2246"/>
                  </a:lnTo>
                  <a:lnTo>
                    <a:pt x="4405" y="2252"/>
                  </a:lnTo>
                  <a:lnTo>
                    <a:pt x="4402" y="2258"/>
                  </a:lnTo>
                  <a:lnTo>
                    <a:pt x="4400" y="2266"/>
                  </a:lnTo>
                  <a:lnTo>
                    <a:pt x="4398" y="2274"/>
                  </a:lnTo>
                  <a:lnTo>
                    <a:pt x="4396" y="2281"/>
                  </a:lnTo>
                  <a:lnTo>
                    <a:pt x="4395" y="2289"/>
                  </a:lnTo>
                  <a:lnTo>
                    <a:pt x="4393" y="2310"/>
                  </a:lnTo>
                  <a:lnTo>
                    <a:pt x="4402" y="2310"/>
                  </a:lnTo>
                  <a:lnTo>
                    <a:pt x="4402" y="2297"/>
                  </a:lnTo>
                  <a:lnTo>
                    <a:pt x="4405" y="2281"/>
                  </a:lnTo>
                  <a:lnTo>
                    <a:pt x="4406" y="2276"/>
                  </a:lnTo>
                  <a:lnTo>
                    <a:pt x="4406" y="2271"/>
                  </a:lnTo>
                  <a:lnTo>
                    <a:pt x="4408" y="2266"/>
                  </a:lnTo>
                  <a:lnTo>
                    <a:pt x="4410" y="2261"/>
                  </a:lnTo>
                  <a:lnTo>
                    <a:pt x="4412" y="2256"/>
                  </a:lnTo>
                  <a:lnTo>
                    <a:pt x="4412" y="2250"/>
                  </a:lnTo>
                  <a:lnTo>
                    <a:pt x="4414" y="2246"/>
                  </a:lnTo>
                  <a:lnTo>
                    <a:pt x="4415" y="2239"/>
                  </a:lnTo>
                  <a:lnTo>
                    <a:pt x="4418" y="2233"/>
                  </a:lnTo>
                  <a:lnTo>
                    <a:pt x="4421" y="2226"/>
                  </a:lnTo>
                  <a:lnTo>
                    <a:pt x="4425" y="2221"/>
                  </a:lnTo>
                  <a:lnTo>
                    <a:pt x="4426" y="2216"/>
                  </a:lnTo>
                  <a:lnTo>
                    <a:pt x="4427" y="2210"/>
                  </a:lnTo>
                  <a:lnTo>
                    <a:pt x="4429" y="2205"/>
                  </a:lnTo>
                  <a:lnTo>
                    <a:pt x="4431" y="2198"/>
                  </a:lnTo>
                  <a:lnTo>
                    <a:pt x="4433" y="2190"/>
                  </a:lnTo>
                  <a:lnTo>
                    <a:pt x="4435" y="2184"/>
                  </a:lnTo>
                  <a:lnTo>
                    <a:pt x="4438" y="2178"/>
                  </a:lnTo>
                  <a:lnTo>
                    <a:pt x="4439" y="2172"/>
                  </a:lnTo>
                  <a:lnTo>
                    <a:pt x="4441" y="2169"/>
                  </a:lnTo>
                  <a:lnTo>
                    <a:pt x="4441" y="2162"/>
                  </a:lnTo>
                  <a:lnTo>
                    <a:pt x="4441" y="2154"/>
                  </a:lnTo>
                  <a:lnTo>
                    <a:pt x="4441" y="2146"/>
                  </a:lnTo>
                  <a:lnTo>
                    <a:pt x="4441" y="2140"/>
                  </a:lnTo>
                  <a:lnTo>
                    <a:pt x="4442" y="2133"/>
                  </a:lnTo>
                  <a:lnTo>
                    <a:pt x="4443" y="2128"/>
                  </a:lnTo>
                  <a:lnTo>
                    <a:pt x="4443" y="2123"/>
                  </a:lnTo>
                  <a:lnTo>
                    <a:pt x="4445" y="2120"/>
                  </a:lnTo>
                  <a:lnTo>
                    <a:pt x="4447" y="2116"/>
                  </a:lnTo>
                  <a:lnTo>
                    <a:pt x="4450" y="2115"/>
                  </a:lnTo>
                  <a:lnTo>
                    <a:pt x="4451" y="2110"/>
                  </a:lnTo>
                  <a:lnTo>
                    <a:pt x="4451" y="2104"/>
                  </a:lnTo>
                  <a:lnTo>
                    <a:pt x="4450" y="2098"/>
                  </a:lnTo>
                  <a:lnTo>
                    <a:pt x="4450" y="2092"/>
                  </a:lnTo>
                  <a:lnTo>
                    <a:pt x="4450" y="2086"/>
                  </a:lnTo>
                  <a:lnTo>
                    <a:pt x="4450" y="2082"/>
                  </a:lnTo>
                  <a:lnTo>
                    <a:pt x="4448" y="2080"/>
                  </a:lnTo>
                  <a:lnTo>
                    <a:pt x="4445" y="2079"/>
                  </a:lnTo>
                  <a:lnTo>
                    <a:pt x="4444" y="2076"/>
                  </a:lnTo>
                  <a:lnTo>
                    <a:pt x="4444" y="2074"/>
                  </a:lnTo>
                  <a:lnTo>
                    <a:pt x="4443" y="2071"/>
                  </a:lnTo>
                  <a:lnTo>
                    <a:pt x="4444" y="2067"/>
                  </a:lnTo>
                  <a:lnTo>
                    <a:pt x="4444" y="2064"/>
                  </a:lnTo>
                  <a:lnTo>
                    <a:pt x="4444" y="2060"/>
                  </a:lnTo>
                  <a:lnTo>
                    <a:pt x="4444" y="2056"/>
                  </a:lnTo>
                  <a:lnTo>
                    <a:pt x="4445" y="2053"/>
                  </a:lnTo>
                  <a:lnTo>
                    <a:pt x="4445" y="2049"/>
                  </a:lnTo>
                  <a:lnTo>
                    <a:pt x="4445" y="2045"/>
                  </a:lnTo>
                  <a:lnTo>
                    <a:pt x="4445" y="2042"/>
                  </a:lnTo>
                  <a:lnTo>
                    <a:pt x="4445" y="2039"/>
                  </a:lnTo>
                  <a:lnTo>
                    <a:pt x="4445" y="2034"/>
                  </a:lnTo>
                  <a:lnTo>
                    <a:pt x="4444" y="2030"/>
                  </a:lnTo>
                  <a:lnTo>
                    <a:pt x="4445" y="2024"/>
                  </a:lnTo>
                  <a:lnTo>
                    <a:pt x="4445" y="2019"/>
                  </a:lnTo>
                  <a:lnTo>
                    <a:pt x="4445" y="2014"/>
                  </a:lnTo>
                  <a:lnTo>
                    <a:pt x="4446" y="2007"/>
                  </a:lnTo>
                  <a:lnTo>
                    <a:pt x="4446" y="2002"/>
                  </a:lnTo>
                  <a:lnTo>
                    <a:pt x="4446" y="1999"/>
                  </a:lnTo>
                  <a:lnTo>
                    <a:pt x="4447" y="1996"/>
                  </a:lnTo>
                  <a:lnTo>
                    <a:pt x="4448" y="1992"/>
                  </a:lnTo>
                  <a:lnTo>
                    <a:pt x="4450" y="1989"/>
                  </a:lnTo>
                  <a:lnTo>
                    <a:pt x="4451" y="1986"/>
                  </a:lnTo>
                  <a:lnTo>
                    <a:pt x="4452" y="1982"/>
                  </a:lnTo>
                  <a:lnTo>
                    <a:pt x="4453" y="1979"/>
                  </a:lnTo>
                  <a:lnTo>
                    <a:pt x="4456" y="1976"/>
                  </a:lnTo>
                  <a:lnTo>
                    <a:pt x="4459" y="1974"/>
                  </a:lnTo>
                  <a:lnTo>
                    <a:pt x="4464" y="1968"/>
                  </a:lnTo>
                  <a:lnTo>
                    <a:pt x="4468" y="1966"/>
                  </a:lnTo>
                  <a:lnTo>
                    <a:pt x="4469" y="1963"/>
                  </a:lnTo>
                  <a:lnTo>
                    <a:pt x="4472" y="1960"/>
                  </a:lnTo>
                  <a:lnTo>
                    <a:pt x="4475" y="1958"/>
                  </a:lnTo>
                  <a:lnTo>
                    <a:pt x="4477" y="1956"/>
                  </a:lnTo>
                  <a:lnTo>
                    <a:pt x="4479" y="1954"/>
                  </a:lnTo>
                  <a:lnTo>
                    <a:pt x="4481" y="1952"/>
                  </a:lnTo>
                  <a:lnTo>
                    <a:pt x="4484" y="1951"/>
                  </a:lnTo>
                  <a:lnTo>
                    <a:pt x="4486" y="1950"/>
                  </a:lnTo>
                  <a:lnTo>
                    <a:pt x="4487" y="1949"/>
                  </a:lnTo>
                  <a:lnTo>
                    <a:pt x="4490" y="1948"/>
                  </a:lnTo>
                  <a:lnTo>
                    <a:pt x="4493" y="1947"/>
                  </a:lnTo>
                  <a:lnTo>
                    <a:pt x="4495" y="1947"/>
                  </a:lnTo>
                  <a:lnTo>
                    <a:pt x="4498" y="1947"/>
                  </a:lnTo>
                  <a:lnTo>
                    <a:pt x="4501" y="1947"/>
                  </a:lnTo>
                  <a:lnTo>
                    <a:pt x="4503" y="1947"/>
                  </a:lnTo>
                  <a:lnTo>
                    <a:pt x="4505" y="1947"/>
                  </a:lnTo>
                  <a:lnTo>
                    <a:pt x="4509" y="1946"/>
                  </a:lnTo>
                  <a:lnTo>
                    <a:pt x="4638" y="1947"/>
                  </a:lnTo>
                  <a:lnTo>
                    <a:pt x="4640" y="1946"/>
                  </a:lnTo>
                  <a:lnTo>
                    <a:pt x="4642" y="1945"/>
                  </a:lnTo>
                  <a:lnTo>
                    <a:pt x="4644" y="1944"/>
                  </a:lnTo>
                  <a:lnTo>
                    <a:pt x="4646" y="1942"/>
                  </a:lnTo>
                  <a:lnTo>
                    <a:pt x="4647" y="1941"/>
                  </a:lnTo>
                  <a:lnTo>
                    <a:pt x="4648" y="1940"/>
                  </a:lnTo>
                  <a:lnTo>
                    <a:pt x="4650" y="1939"/>
                  </a:lnTo>
                  <a:lnTo>
                    <a:pt x="4650" y="1936"/>
                  </a:lnTo>
                  <a:lnTo>
                    <a:pt x="4651" y="1934"/>
                  </a:lnTo>
                  <a:lnTo>
                    <a:pt x="4652" y="1932"/>
                  </a:lnTo>
                  <a:lnTo>
                    <a:pt x="4652" y="1929"/>
                  </a:lnTo>
                  <a:lnTo>
                    <a:pt x="4652" y="1925"/>
                  </a:lnTo>
                  <a:lnTo>
                    <a:pt x="4656" y="1873"/>
                  </a:lnTo>
                  <a:lnTo>
                    <a:pt x="4663" y="1829"/>
                  </a:lnTo>
                  <a:lnTo>
                    <a:pt x="4664" y="1805"/>
                  </a:lnTo>
                  <a:lnTo>
                    <a:pt x="4660" y="1802"/>
                  </a:lnTo>
                  <a:lnTo>
                    <a:pt x="4662" y="1783"/>
                  </a:lnTo>
                  <a:lnTo>
                    <a:pt x="4663" y="1784"/>
                  </a:lnTo>
                  <a:lnTo>
                    <a:pt x="4664" y="1790"/>
                  </a:lnTo>
                  <a:lnTo>
                    <a:pt x="4666" y="1791"/>
                  </a:lnTo>
                  <a:lnTo>
                    <a:pt x="4666" y="1782"/>
                  </a:lnTo>
                  <a:lnTo>
                    <a:pt x="4667" y="1781"/>
                  </a:lnTo>
                  <a:lnTo>
                    <a:pt x="4668" y="1780"/>
                  </a:lnTo>
                  <a:lnTo>
                    <a:pt x="4670" y="1779"/>
                  </a:lnTo>
                  <a:lnTo>
                    <a:pt x="4701" y="1780"/>
                  </a:lnTo>
                  <a:lnTo>
                    <a:pt x="4702" y="1778"/>
                  </a:lnTo>
                  <a:lnTo>
                    <a:pt x="4702" y="1776"/>
                  </a:lnTo>
                  <a:lnTo>
                    <a:pt x="4703" y="1775"/>
                  </a:lnTo>
                  <a:lnTo>
                    <a:pt x="4704" y="1774"/>
                  </a:lnTo>
                  <a:lnTo>
                    <a:pt x="4722" y="1774"/>
                  </a:lnTo>
                  <a:lnTo>
                    <a:pt x="4723" y="1738"/>
                  </a:lnTo>
                  <a:lnTo>
                    <a:pt x="4705" y="1737"/>
                  </a:lnTo>
                  <a:lnTo>
                    <a:pt x="4704" y="1734"/>
                  </a:lnTo>
                  <a:lnTo>
                    <a:pt x="4697" y="1733"/>
                  </a:lnTo>
                  <a:lnTo>
                    <a:pt x="4695" y="1734"/>
                  </a:lnTo>
                  <a:lnTo>
                    <a:pt x="4695" y="1738"/>
                  </a:lnTo>
                  <a:lnTo>
                    <a:pt x="4684" y="1738"/>
                  </a:lnTo>
                  <a:lnTo>
                    <a:pt x="4684" y="1725"/>
                  </a:lnTo>
                  <a:lnTo>
                    <a:pt x="4684" y="1723"/>
                  </a:lnTo>
                  <a:lnTo>
                    <a:pt x="4675" y="1722"/>
                  </a:lnTo>
                  <a:lnTo>
                    <a:pt x="4674" y="1721"/>
                  </a:lnTo>
                  <a:lnTo>
                    <a:pt x="4674" y="1718"/>
                  </a:lnTo>
                  <a:lnTo>
                    <a:pt x="4673" y="1716"/>
                  </a:lnTo>
                  <a:lnTo>
                    <a:pt x="4672" y="1712"/>
                  </a:lnTo>
                  <a:lnTo>
                    <a:pt x="4672" y="1710"/>
                  </a:lnTo>
                  <a:lnTo>
                    <a:pt x="4672" y="1707"/>
                  </a:lnTo>
                  <a:lnTo>
                    <a:pt x="4673" y="1704"/>
                  </a:lnTo>
                  <a:lnTo>
                    <a:pt x="4674" y="1703"/>
                  </a:lnTo>
                  <a:lnTo>
                    <a:pt x="4677" y="1701"/>
                  </a:lnTo>
                  <a:lnTo>
                    <a:pt x="4679" y="1700"/>
                  </a:lnTo>
                  <a:lnTo>
                    <a:pt x="4687" y="1697"/>
                  </a:lnTo>
                  <a:lnTo>
                    <a:pt x="4702" y="1685"/>
                  </a:lnTo>
                  <a:lnTo>
                    <a:pt x="4747" y="1685"/>
                  </a:lnTo>
                  <a:lnTo>
                    <a:pt x="4758" y="1695"/>
                  </a:lnTo>
                  <a:lnTo>
                    <a:pt x="4779" y="1697"/>
                  </a:lnTo>
                  <a:lnTo>
                    <a:pt x="4772" y="1684"/>
                  </a:lnTo>
                  <a:lnTo>
                    <a:pt x="4743" y="1681"/>
                  </a:lnTo>
                  <a:lnTo>
                    <a:pt x="4743" y="1678"/>
                  </a:lnTo>
                  <a:lnTo>
                    <a:pt x="4774" y="1681"/>
                  </a:lnTo>
                  <a:lnTo>
                    <a:pt x="4783" y="1697"/>
                  </a:lnTo>
                  <a:lnTo>
                    <a:pt x="4786" y="1697"/>
                  </a:lnTo>
                  <a:lnTo>
                    <a:pt x="4787" y="1698"/>
                  </a:lnTo>
                  <a:lnTo>
                    <a:pt x="4789" y="1697"/>
                  </a:lnTo>
                  <a:lnTo>
                    <a:pt x="4791" y="1697"/>
                  </a:lnTo>
                  <a:lnTo>
                    <a:pt x="4798" y="1698"/>
                  </a:lnTo>
                  <a:lnTo>
                    <a:pt x="4805" y="1689"/>
                  </a:lnTo>
                  <a:lnTo>
                    <a:pt x="4827" y="1690"/>
                  </a:lnTo>
                  <a:lnTo>
                    <a:pt x="4828" y="1685"/>
                  </a:lnTo>
                  <a:lnTo>
                    <a:pt x="4893" y="1689"/>
                  </a:lnTo>
                  <a:lnTo>
                    <a:pt x="4892" y="1780"/>
                  </a:lnTo>
                  <a:lnTo>
                    <a:pt x="4895" y="1787"/>
                  </a:lnTo>
                  <a:lnTo>
                    <a:pt x="4948" y="1778"/>
                  </a:lnTo>
                  <a:lnTo>
                    <a:pt x="4948" y="1771"/>
                  </a:lnTo>
                  <a:lnTo>
                    <a:pt x="4914" y="1766"/>
                  </a:lnTo>
                  <a:lnTo>
                    <a:pt x="4912" y="1765"/>
                  </a:lnTo>
                  <a:lnTo>
                    <a:pt x="4911" y="1764"/>
                  </a:lnTo>
                  <a:lnTo>
                    <a:pt x="4910" y="1763"/>
                  </a:lnTo>
                  <a:lnTo>
                    <a:pt x="4909" y="1762"/>
                  </a:lnTo>
                  <a:lnTo>
                    <a:pt x="4908" y="1761"/>
                  </a:lnTo>
                  <a:lnTo>
                    <a:pt x="4907" y="1759"/>
                  </a:lnTo>
                  <a:lnTo>
                    <a:pt x="4907" y="1757"/>
                  </a:lnTo>
                  <a:lnTo>
                    <a:pt x="4906" y="1755"/>
                  </a:lnTo>
                  <a:lnTo>
                    <a:pt x="4906" y="1754"/>
                  </a:lnTo>
                  <a:lnTo>
                    <a:pt x="4905" y="1752"/>
                  </a:lnTo>
                  <a:lnTo>
                    <a:pt x="4905" y="1750"/>
                  </a:lnTo>
                  <a:lnTo>
                    <a:pt x="4905" y="1748"/>
                  </a:lnTo>
                  <a:lnTo>
                    <a:pt x="4905" y="1746"/>
                  </a:lnTo>
                  <a:lnTo>
                    <a:pt x="4904" y="1743"/>
                  </a:lnTo>
                  <a:lnTo>
                    <a:pt x="4904" y="1741"/>
                  </a:lnTo>
                  <a:lnTo>
                    <a:pt x="4905" y="1739"/>
                  </a:lnTo>
                  <a:lnTo>
                    <a:pt x="4905" y="1737"/>
                  </a:lnTo>
                  <a:lnTo>
                    <a:pt x="4906" y="1735"/>
                  </a:lnTo>
                  <a:lnTo>
                    <a:pt x="4907" y="1732"/>
                  </a:lnTo>
                  <a:lnTo>
                    <a:pt x="4909" y="1731"/>
                  </a:lnTo>
                  <a:lnTo>
                    <a:pt x="4911" y="1729"/>
                  </a:lnTo>
                  <a:lnTo>
                    <a:pt x="4913" y="1727"/>
                  </a:lnTo>
                  <a:lnTo>
                    <a:pt x="4916" y="1726"/>
                  </a:lnTo>
                  <a:lnTo>
                    <a:pt x="4918" y="1725"/>
                  </a:lnTo>
                  <a:lnTo>
                    <a:pt x="4920" y="1724"/>
                  </a:lnTo>
                  <a:lnTo>
                    <a:pt x="4921" y="1723"/>
                  </a:lnTo>
                  <a:lnTo>
                    <a:pt x="4924" y="1722"/>
                  </a:lnTo>
                  <a:lnTo>
                    <a:pt x="4927" y="1721"/>
                  </a:lnTo>
                  <a:lnTo>
                    <a:pt x="4929" y="1719"/>
                  </a:lnTo>
                  <a:lnTo>
                    <a:pt x="4965" y="1711"/>
                  </a:lnTo>
                  <a:lnTo>
                    <a:pt x="5019" y="1709"/>
                  </a:lnTo>
                  <a:lnTo>
                    <a:pt x="5020" y="1709"/>
                  </a:lnTo>
                  <a:lnTo>
                    <a:pt x="5022" y="1709"/>
                  </a:lnTo>
                  <a:lnTo>
                    <a:pt x="5025" y="1708"/>
                  </a:lnTo>
                  <a:lnTo>
                    <a:pt x="5029" y="1705"/>
                  </a:lnTo>
                  <a:lnTo>
                    <a:pt x="5031" y="1704"/>
                  </a:lnTo>
                  <a:lnTo>
                    <a:pt x="5032" y="1703"/>
                  </a:lnTo>
                  <a:lnTo>
                    <a:pt x="5034" y="1701"/>
                  </a:lnTo>
                  <a:lnTo>
                    <a:pt x="5036" y="1699"/>
                  </a:lnTo>
                  <a:lnTo>
                    <a:pt x="5038" y="1698"/>
                  </a:lnTo>
                  <a:lnTo>
                    <a:pt x="5038" y="1695"/>
                  </a:lnTo>
                  <a:lnTo>
                    <a:pt x="5039" y="1693"/>
                  </a:lnTo>
                  <a:lnTo>
                    <a:pt x="5039" y="1690"/>
                  </a:lnTo>
                  <a:lnTo>
                    <a:pt x="5039" y="1686"/>
                  </a:lnTo>
                  <a:lnTo>
                    <a:pt x="5038" y="1682"/>
                  </a:lnTo>
                  <a:lnTo>
                    <a:pt x="5038" y="1679"/>
                  </a:lnTo>
                  <a:lnTo>
                    <a:pt x="5038" y="1677"/>
                  </a:lnTo>
                  <a:lnTo>
                    <a:pt x="5038" y="1674"/>
                  </a:lnTo>
                  <a:lnTo>
                    <a:pt x="5038" y="1671"/>
                  </a:lnTo>
                  <a:lnTo>
                    <a:pt x="5038" y="1668"/>
                  </a:lnTo>
                  <a:lnTo>
                    <a:pt x="5039" y="1666"/>
                  </a:lnTo>
                  <a:lnTo>
                    <a:pt x="5041" y="1663"/>
                  </a:lnTo>
                  <a:lnTo>
                    <a:pt x="5042" y="1661"/>
                  </a:lnTo>
                  <a:lnTo>
                    <a:pt x="5043" y="1660"/>
                  </a:lnTo>
                  <a:lnTo>
                    <a:pt x="5045" y="1659"/>
                  </a:lnTo>
                  <a:lnTo>
                    <a:pt x="5047" y="1658"/>
                  </a:lnTo>
                  <a:lnTo>
                    <a:pt x="5049" y="1658"/>
                  </a:lnTo>
                  <a:lnTo>
                    <a:pt x="5051" y="1657"/>
                  </a:lnTo>
                  <a:lnTo>
                    <a:pt x="5053" y="1656"/>
                  </a:lnTo>
                  <a:lnTo>
                    <a:pt x="5057" y="1656"/>
                  </a:lnTo>
                  <a:lnTo>
                    <a:pt x="5062" y="1653"/>
                  </a:lnTo>
                  <a:lnTo>
                    <a:pt x="5065" y="1652"/>
                  </a:lnTo>
                  <a:lnTo>
                    <a:pt x="5068" y="1651"/>
                  </a:lnTo>
                  <a:lnTo>
                    <a:pt x="5071" y="1650"/>
                  </a:lnTo>
                  <a:lnTo>
                    <a:pt x="5073" y="1649"/>
                  </a:lnTo>
                  <a:lnTo>
                    <a:pt x="5076" y="1649"/>
                  </a:lnTo>
                  <a:lnTo>
                    <a:pt x="5080" y="1648"/>
                  </a:lnTo>
                  <a:lnTo>
                    <a:pt x="5083" y="1647"/>
                  </a:lnTo>
                  <a:lnTo>
                    <a:pt x="5085" y="1646"/>
                  </a:lnTo>
                  <a:lnTo>
                    <a:pt x="5087" y="1646"/>
                  </a:lnTo>
                  <a:lnTo>
                    <a:pt x="5090" y="1645"/>
                  </a:lnTo>
                  <a:lnTo>
                    <a:pt x="5093" y="1644"/>
                  </a:lnTo>
                  <a:lnTo>
                    <a:pt x="5096" y="1644"/>
                  </a:lnTo>
                  <a:lnTo>
                    <a:pt x="5100" y="1643"/>
                  </a:lnTo>
                  <a:lnTo>
                    <a:pt x="5103" y="1643"/>
                  </a:lnTo>
                  <a:lnTo>
                    <a:pt x="5106" y="1642"/>
                  </a:lnTo>
                  <a:lnTo>
                    <a:pt x="5109" y="1641"/>
                  </a:lnTo>
                  <a:lnTo>
                    <a:pt x="5112" y="1641"/>
                  </a:lnTo>
                  <a:lnTo>
                    <a:pt x="5115" y="1640"/>
                  </a:lnTo>
                  <a:lnTo>
                    <a:pt x="5117" y="1640"/>
                  </a:lnTo>
                  <a:lnTo>
                    <a:pt x="5120" y="1640"/>
                  </a:lnTo>
                  <a:lnTo>
                    <a:pt x="5123" y="1640"/>
                  </a:lnTo>
                  <a:lnTo>
                    <a:pt x="5126" y="1640"/>
                  </a:lnTo>
                  <a:lnTo>
                    <a:pt x="5128" y="1641"/>
                  </a:lnTo>
                  <a:lnTo>
                    <a:pt x="5130" y="1641"/>
                  </a:lnTo>
                  <a:lnTo>
                    <a:pt x="5132" y="1642"/>
                  </a:lnTo>
                  <a:lnTo>
                    <a:pt x="5134" y="1643"/>
                  </a:lnTo>
                  <a:lnTo>
                    <a:pt x="5136" y="1643"/>
                  </a:lnTo>
                  <a:lnTo>
                    <a:pt x="5139" y="1642"/>
                  </a:lnTo>
                  <a:lnTo>
                    <a:pt x="5141" y="1642"/>
                  </a:lnTo>
                  <a:lnTo>
                    <a:pt x="5143" y="1641"/>
                  </a:lnTo>
                  <a:lnTo>
                    <a:pt x="5145" y="1639"/>
                  </a:lnTo>
                  <a:lnTo>
                    <a:pt x="5147" y="1639"/>
                  </a:lnTo>
                  <a:lnTo>
                    <a:pt x="5149" y="1638"/>
                  </a:lnTo>
                  <a:lnTo>
                    <a:pt x="5152" y="1637"/>
                  </a:lnTo>
                  <a:lnTo>
                    <a:pt x="5155" y="1637"/>
                  </a:lnTo>
                  <a:lnTo>
                    <a:pt x="5157" y="1636"/>
                  </a:lnTo>
                  <a:lnTo>
                    <a:pt x="5158" y="1635"/>
                  </a:lnTo>
                  <a:lnTo>
                    <a:pt x="5161" y="1635"/>
                  </a:lnTo>
                  <a:lnTo>
                    <a:pt x="5164" y="1634"/>
                  </a:lnTo>
                  <a:lnTo>
                    <a:pt x="5166" y="1633"/>
                  </a:lnTo>
                  <a:lnTo>
                    <a:pt x="5169" y="1632"/>
                  </a:lnTo>
                  <a:lnTo>
                    <a:pt x="5171" y="1632"/>
                  </a:lnTo>
                  <a:lnTo>
                    <a:pt x="5174" y="1631"/>
                  </a:lnTo>
                  <a:lnTo>
                    <a:pt x="5178" y="1630"/>
                  </a:lnTo>
                  <a:lnTo>
                    <a:pt x="5180" y="1631"/>
                  </a:lnTo>
                  <a:lnTo>
                    <a:pt x="5184" y="1630"/>
                  </a:lnTo>
                  <a:lnTo>
                    <a:pt x="5186" y="1630"/>
                  </a:lnTo>
                  <a:lnTo>
                    <a:pt x="5189" y="1630"/>
                  </a:lnTo>
                  <a:lnTo>
                    <a:pt x="5192" y="1631"/>
                  </a:lnTo>
                  <a:lnTo>
                    <a:pt x="5195" y="1631"/>
                  </a:lnTo>
                  <a:lnTo>
                    <a:pt x="5198" y="1632"/>
                  </a:lnTo>
                  <a:lnTo>
                    <a:pt x="5199" y="1632"/>
                  </a:lnTo>
                  <a:lnTo>
                    <a:pt x="5202" y="1633"/>
                  </a:lnTo>
                  <a:lnTo>
                    <a:pt x="5204" y="1634"/>
                  </a:lnTo>
                  <a:lnTo>
                    <a:pt x="5206" y="1634"/>
                  </a:lnTo>
                  <a:lnTo>
                    <a:pt x="5209" y="1635"/>
                  </a:lnTo>
                  <a:lnTo>
                    <a:pt x="5211" y="1635"/>
                  </a:lnTo>
                  <a:lnTo>
                    <a:pt x="5213" y="1636"/>
                  </a:lnTo>
                  <a:lnTo>
                    <a:pt x="5217" y="1637"/>
                  </a:lnTo>
                  <a:lnTo>
                    <a:pt x="5220" y="1638"/>
                  </a:lnTo>
                  <a:lnTo>
                    <a:pt x="5223" y="1638"/>
                  </a:lnTo>
                  <a:lnTo>
                    <a:pt x="5225" y="1639"/>
                  </a:lnTo>
                  <a:lnTo>
                    <a:pt x="5227" y="1639"/>
                  </a:lnTo>
                  <a:lnTo>
                    <a:pt x="5230" y="1640"/>
                  </a:lnTo>
                  <a:lnTo>
                    <a:pt x="5233" y="1641"/>
                  </a:lnTo>
                  <a:lnTo>
                    <a:pt x="5236" y="1641"/>
                  </a:lnTo>
                  <a:lnTo>
                    <a:pt x="5237" y="1641"/>
                  </a:lnTo>
                  <a:lnTo>
                    <a:pt x="5239" y="1641"/>
                  </a:lnTo>
                  <a:lnTo>
                    <a:pt x="5242" y="1641"/>
                  </a:lnTo>
                  <a:lnTo>
                    <a:pt x="5244" y="1642"/>
                  </a:lnTo>
                  <a:lnTo>
                    <a:pt x="5246" y="1642"/>
                  </a:lnTo>
                  <a:lnTo>
                    <a:pt x="5248" y="1643"/>
                  </a:lnTo>
                  <a:lnTo>
                    <a:pt x="5249" y="1643"/>
                  </a:lnTo>
                  <a:lnTo>
                    <a:pt x="5251" y="1643"/>
                  </a:lnTo>
                  <a:lnTo>
                    <a:pt x="5254" y="1643"/>
                  </a:lnTo>
                  <a:lnTo>
                    <a:pt x="5257" y="1644"/>
                  </a:lnTo>
                  <a:lnTo>
                    <a:pt x="5261" y="1644"/>
                  </a:lnTo>
                  <a:lnTo>
                    <a:pt x="5263" y="1644"/>
                  </a:lnTo>
                  <a:lnTo>
                    <a:pt x="5265" y="1644"/>
                  </a:lnTo>
                  <a:lnTo>
                    <a:pt x="5268" y="1644"/>
                  </a:lnTo>
                  <a:lnTo>
                    <a:pt x="5270" y="1645"/>
                  </a:lnTo>
                  <a:lnTo>
                    <a:pt x="5272" y="1646"/>
                  </a:lnTo>
                  <a:lnTo>
                    <a:pt x="5273" y="1647"/>
                  </a:lnTo>
                  <a:lnTo>
                    <a:pt x="5275" y="1648"/>
                  </a:lnTo>
                  <a:lnTo>
                    <a:pt x="5276" y="1650"/>
                  </a:lnTo>
                  <a:lnTo>
                    <a:pt x="5276" y="1652"/>
                  </a:lnTo>
                  <a:lnTo>
                    <a:pt x="5276" y="1653"/>
                  </a:lnTo>
                  <a:lnTo>
                    <a:pt x="5276" y="1657"/>
                  </a:lnTo>
                  <a:lnTo>
                    <a:pt x="5275" y="1660"/>
                  </a:lnTo>
                  <a:lnTo>
                    <a:pt x="5277" y="1663"/>
                  </a:lnTo>
                  <a:lnTo>
                    <a:pt x="5278" y="1664"/>
                  </a:lnTo>
                  <a:lnTo>
                    <a:pt x="5278" y="1665"/>
                  </a:lnTo>
                  <a:lnTo>
                    <a:pt x="5279" y="1668"/>
                  </a:lnTo>
                  <a:lnTo>
                    <a:pt x="5279" y="1670"/>
                  </a:lnTo>
                  <a:lnTo>
                    <a:pt x="5279" y="1673"/>
                  </a:lnTo>
                  <a:lnTo>
                    <a:pt x="5278" y="1676"/>
                  </a:lnTo>
                  <a:lnTo>
                    <a:pt x="5276" y="1678"/>
                  </a:lnTo>
                  <a:lnTo>
                    <a:pt x="5275" y="1679"/>
                  </a:lnTo>
                  <a:lnTo>
                    <a:pt x="5272" y="1679"/>
                  </a:lnTo>
                  <a:lnTo>
                    <a:pt x="5270" y="1680"/>
                  </a:lnTo>
                  <a:lnTo>
                    <a:pt x="5267" y="1682"/>
                  </a:lnTo>
                  <a:lnTo>
                    <a:pt x="5265" y="1683"/>
                  </a:lnTo>
                  <a:lnTo>
                    <a:pt x="5261" y="1685"/>
                  </a:lnTo>
                  <a:lnTo>
                    <a:pt x="5257" y="1686"/>
                  </a:lnTo>
                  <a:lnTo>
                    <a:pt x="5253" y="1691"/>
                  </a:lnTo>
                  <a:lnTo>
                    <a:pt x="5246" y="1694"/>
                  </a:lnTo>
                  <a:lnTo>
                    <a:pt x="5242" y="1697"/>
                  </a:lnTo>
                  <a:lnTo>
                    <a:pt x="5238" y="1697"/>
                  </a:lnTo>
                  <a:lnTo>
                    <a:pt x="5233" y="1698"/>
                  </a:lnTo>
                  <a:lnTo>
                    <a:pt x="5227" y="1700"/>
                  </a:lnTo>
                  <a:lnTo>
                    <a:pt x="5222" y="1703"/>
                  </a:lnTo>
                  <a:lnTo>
                    <a:pt x="5217" y="1705"/>
                  </a:lnTo>
                  <a:lnTo>
                    <a:pt x="5184" y="1720"/>
                  </a:lnTo>
                  <a:lnTo>
                    <a:pt x="5188" y="1720"/>
                  </a:lnTo>
                  <a:lnTo>
                    <a:pt x="5198" y="1716"/>
                  </a:lnTo>
                  <a:lnTo>
                    <a:pt x="5208" y="1711"/>
                  </a:lnTo>
                  <a:lnTo>
                    <a:pt x="5214" y="1709"/>
                  </a:lnTo>
                  <a:lnTo>
                    <a:pt x="5218" y="1707"/>
                  </a:lnTo>
                  <a:lnTo>
                    <a:pt x="5223" y="1705"/>
                  </a:lnTo>
                  <a:lnTo>
                    <a:pt x="5228" y="1703"/>
                  </a:lnTo>
                  <a:lnTo>
                    <a:pt x="5233" y="1703"/>
                  </a:lnTo>
                  <a:lnTo>
                    <a:pt x="5236" y="1702"/>
                  </a:lnTo>
                  <a:lnTo>
                    <a:pt x="5240" y="1701"/>
                  </a:lnTo>
                  <a:lnTo>
                    <a:pt x="5243" y="1699"/>
                  </a:lnTo>
                  <a:lnTo>
                    <a:pt x="5246" y="1697"/>
                  </a:lnTo>
                  <a:lnTo>
                    <a:pt x="5249" y="1695"/>
                  </a:lnTo>
                  <a:lnTo>
                    <a:pt x="5253" y="1693"/>
                  </a:lnTo>
                  <a:lnTo>
                    <a:pt x="5257" y="1691"/>
                  </a:lnTo>
                  <a:lnTo>
                    <a:pt x="5261" y="1690"/>
                  </a:lnTo>
                  <a:lnTo>
                    <a:pt x="5263" y="1689"/>
                  </a:lnTo>
                  <a:lnTo>
                    <a:pt x="5265" y="1689"/>
                  </a:lnTo>
                  <a:lnTo>
                    <a:pt x="5267" y="1688"/>
                  </a:lnTo>
                  <a:lnTo>
                    <a:pt x="5270" y="1687"/>
                  </a:lnTo>
                  <a:lnTo>
                    <a:pt x="5272" y="1686"/>
                  </a:lnTo>
                  <a:lnTo>
                    <a:pt x="5273" y="1685"/>
                  </a:lnTo>
                  <a:lnTo>
                    <a:pt x="5275" y="1685"/>
                  </a:lnTo>
                  <a:lnTo>
                    <a:pt x="5278" y="1685"/>
                  </a:lnTo>
                  <a:lnTo>
                    <a:pt x="5280" y="1685"/>
                  </a:lnTo>
                  <a:lnTo>
                    <a:pt x="5284" y="1685"/>
                  </a:lnTo>
                  <a:lnTo>
                    <a:pt x="5285" y="1684"/>
                  </a:lnTo>
                  <a:lnTo>
                    <a:pt x="5288" y="1683"/>
                  </a:lnTo>
                  <a:lnTo>
                    <a:pt x="5291" y="1683"/>
                  </a:lnTo>
                  <a:lnTo>
                    <a:pt x="5294" y="1682"/>
                  </a:lnTo>
                  <a:lnTo>
                    <a:pt x="5297" y="1681"/>
                  </a:lnTo>
                  <a:lnTo>
                    <a:pt x="5299" y="1681"/>
                  </a:lnTo>
                  <a:lnTo>
                    <a:pt x="5302" y="1681"/>
                  </a:lnTo>
                  <a:lnTo>
                    <a:pt x="5305" y="1681"/>
                  </a:lnTo>
                  <a:lnTo>
                    <a:pt x="5308" y="1680"/>
                  </a:lnTo>
                  <a:lnTo>
                    <a:pt x="5310" y="1680"/>
                  </a:lnTo>
                  <a:lnTo>
                    <a:pt x="5313" y="1681"/>
                  </a:lnTo>
                  <a:lnTo>
                    <a:pt x="5315" y="1681"/>
                  </a:lnTo>
                  <a:lnTo>
                    <a:pt x="5317" y="1683"/>
                  </a:lnTo>
                  <a:lnTo>
                    <a:pt x="5318" y="1684"/>
                  </a:lnTo>
                  <a:lnTo>
                    <a:pt x="5320" y="1686"/>
                  </a:lnTo>
                  <a:lnTo>
                    <a:pt x="5321" y="1688"/>
                  </a:lnTo>
                  <a:lnTo>
                    <a:pt x="5323" y="1690"/>
                  </a:lnTo>
                  <a:lnTo>
                    <a:pt x="5323" y="1692"/>
                  </a:lnTo>
                  <a:lnTo>
                    <a:pt x="5325" y="1693"/>
                  </a:lnTo>
                  <a:lnTo>
                    <a:pt x="5326" y="1696"/>
                  </a:lnTo>
                  <a:lnTo>
                    <a:pt x="5327" y="1698"/>
                  </a:lnTo>
                  <a:lnTo>
                    <a:pt x="5329" y="1708"/>
                  </a:lnTo>
                  <a:lnTo>
                    <a:pt x="5330" y="1705"/>
                  </a:lnTo>
                  <a:lnTo>
                    <a:pt x="5330" y="1704"/>
                  </a:lnTo>
                  <a:lnTo>
                    <a:pt x="5330" y="1701"/>
                  </a:lnTo>
                  <a:lnTo>
                    <a:pt x="5330" y="1699"/>
                  </a:lnTo>
                  <a:lnTo>
                    <a:pt x="5330" y="1696"/>
                  </a:lnTo>
                  <a:lnTo>
                    <a:pt x="5330" y="1693"/>
                  </a:lnTo>
                  <a:lnTo>
                    <a:pt x="5331" y="1691"/>
                  </a:lnTo>
                  <a:lnTo>
                    <a:pt x="5331" y="1689"/>
                  </a:lnTo>
                  <a:lnTo>
                    <a:pt x="5332" y="1687"/>
                  </a:lnTo>
                  <a:lnTo>
                    <a:pt x="5333" y="1685"/>
                  </a:lnTo>
                  <a:lnTo>
                    <a:pt x="5334" y="1683"/>
                  </a:lnTo>
                  <a:lnTo>
                    <a:pt x="5338" y="1680"/>
                  </a:lnTo>
                  <a:lnTo>
                    <a:pt x="5341" y="1678"/>
                  </a:lnTo>
                  <a:lnTo>
                    <a:pt x="5343" y="1676"/>
                  </a:lnTo>
                  <a:lnTo>
                    <a:pt x="5345" y="1675"/>
                  </a:lnTo>
                  <a:lnTo>
                    <a:pt x="5347" y="1675"/>
                  </a:lnTo>
                  <a:lnTo>
                    <a:pt x="5349" y="1673"/>
                  </a:lnTo>
                  <a:lnTo>
                    <a:pt x="5351" y="1671"/>
                  </a:lnTo>
                  <a:lnTo>
                    <a:pt x="5353" y="1668"/>
                  </a:lnTo>
                  <a:lnTo>
                    <a:pt x="5354" y="1666"/>
                  </a:lnTo>
                  <a:lnTo>
                    <a:pt x="5357" y="1664"/>
                  </a:lnTo>
                  <a:lnTo>
                    <a:pt x="5358" y="1661"/>
                  </a:lnTo>
                  <a:lnTo>
                    <a:pt x="5359" y="1659"/>
                  </a:lnTo>
                  <a:lnTo>
                    <a:pt x="5360" y="1656"/>
                  </a:lnTo>
                  <a:lnTo>
                    <a:pt x="5362" y="1654"/>
                  </a:lnTo>
                  <a:lnTo>
                    <a:pt x="5363" y="1651"/>
                  </a:lnTo>
                  <a:lnTo>
                    <a:pt x="5365" y="1648"/>
                  </a:lnTo>
                  <a:lnTo>
                    <a:pt x="5367" y="1646"/>
                  </a:lnTo>
                  <a:lnTo>
                    <a:pt x="5369" y="1643"/>
                  </a:lnTo>
                  <a:lnTo>
                    <a:pt x="5370" y="1642"/>
                  </a:lnTo>
                  <a:lnTo>
                    <a:pt x="5373" y="1640"/>
                  </a:lnTo>
                  <a:lnTo>
                    <a:pt x="5375" y="1639"/>
                  </a:lnTo>
                  <a:lnTo>
                    <a:pt x="5377" y="1638"/>
                  </a:lnTo>
                  <a:lnTo>
                    <a:pt x="5380" y="1637"/>
                  </a:lnTo>
                  <a:lnTo>
                    <a:pt x="5383" y="1636"/>
                  </a:lnTo>
                  <a:lnTo>
                    <a:pt x="5386" y="1635"/>
                  </a:lnTo>
                  <a:lnTo>
                    <a:pt x="5389" y="1634"/>
                  </a:lnTo>
                  <a:lnTo>
                    <a:pt x="5392" y="1632"/>
                  </a:lnTo>
                  <a:lnTo>
                    <a:pt x="5396" y="1631"/>
                  </a:lnTo>
                  <a:lnTo>
                    <a:pt x="5398" y="1631"/>
                  </a:lnTo>
                  <a:lnTo>
                    <a:pt x="5400" y="1630"/>
                  </a:lnTo>
                  <a:lnTo>
                    <a:pt x="5402" y="1629"/>
                  </a:lnTo>
                  <a:lnTo>
                    <a:pt x="5403" y="1627"/>
                  </a:lnTo>
                  <a:lnTo>
                    <a:pt x="5406" y="1626"/>
                  </a:lnTo>
                  <a:lnTo>
                    <a:pt x="5408" y="1626"/>
                  </a:lnTo>
                  <a:lnTo>
                    <a:pt x="5411" y="1627"/>
                  </a:lnTo>
                  <a:lnTo>
                    <a:pt x="5413" y="1627"/>
                  </a:lnTo>
                  <a:lnTo>
                    <a:pt x="5415" y="1627"/>
                  </a:lnTo>
                  <a:lnTo>
                    <a:pt x="5417" y="1627"/>
                  </a:lnTo>
                  <a:lnTo>
                    <a:pt x="5418" y="1626"/>
                  </a:lnTo>
                  <a:lnTo>
                    <a:pt x="5421" y="1625"/>
                  </a:lnTo>
                  <a:lnTo>
                    <a:pt x="5425" y="1623"/>
                  </a:lnTo>
                  <a:lnTo>
                    <a:pt x="5428" y="1622"/>
                  </a:lnTo>
                  <a:lnTo>
                    <a:pt x="5431" y="1620"/>
                  </a:lnTo>
                  <a:lnTo>
                    <a:pt x="5432" y="1620"/>
                  </a:lnTo>
                  <a:lnTo>
                    <a:pt x="5435" y="1620"/>
                  </a:lnTo>
                  <a:lnTo>
                    <a:pt x="5438" y="1620"/>
                  </a:lnTo>
                  <a:lnTo>
                    <a:pt x="5440" y="1619"/>
                  </a:lnTo>
                  <a:lnTo>
                    <a:pt x="5443" y="1618"/>
                  </a:lnTo>
                  <a:lnTo>
                    <a:pt x="5446" y="1618"/>
                  </a:lnTo>
                  <a:lnTo>
                    <a:pt x="5448" y="1618"/>
                  </a:lnTo>
                  <a:lnTo>
                    <a:pt x="5449" y="1618"/>
                  </a:lnTo>
                  <a:lnTo>
                    <a:pt x="5451" y="1617"/>
                  </a:lnTo>
                  <a:lnTo>
                    <a:pt x="5453" y="1616"/>
                  </a:lnTo>
                  <a:lnTo>
                    <a:pt x="5453" y="1615"/>
                  </a:lnTo>
                  <a:lnTo>
                    <a:pt x="5455" y="1616"/>
                  </a:lnTo>
                  <a:lnTo>
                    <a:pt x="5457" y="1617"/>
                  </a:lnTo>
                  <a:lnTo>
                    <a:pt x="5460" y="1617"/>
                  </a:lnTo>
                  <a:lnTo>
                    <a:pt x="5463" y="1617"/>
                  </a:lnTo>
                  <a:lnTo>
                    <a:pt x="5466" y="1618"/>
                  </a:lnTo>
                  <a:lnTo>
                    <a:pt x="5469" y="1619"/>
                  </a:lnTo>
                  <a:lnTo>
                    <a:pt x="5471" y="1619"/>
                  </a:lnTo>
                  <a:lnTo>
                    <a:pt x="5473" y="1619"/>
                  </a:lnTo>
                  <a:lnTo>
                    <a:pt x="5475" y="1620"/>
                  </a:lnTo>
                  <a:lnTo>
                    <a:pt x="5478" y="1620"/>
                  </a:lnTo>
                  <a:lnTo>
                    <a:pt x="5480" y="1620"/>
                  </a:lnTo>
                  <a:lnTo>
                    <a:pt x="5482" y="1622"/>
                  </a:lnTo>
                  <a:lnTo>
                    <a:pt x="5483" y="1623"/>
                  </a:lnTo>
                  <a:lnTo>
                    <a:pt x="5485" y="1625"/>
                  </a:lnTo>
                  <a:lnTo>
                    <a:pt x="5487" y="1627"/>
                  </a:lnTo>
                  <a:lnTo>
                    <a:pt x="5489" y="1630"/>
                  </a:lnTo>
                  <a:lnTo>
                    <a:pt x="5491" y="1632"/>
                  </a:lnTo>
                  <a:lnTo>
                    <a:pt x="5493" y="1635"/>
                  </a:lnTo>
                  <a:lnTo>
                    <a:pt x="5495" y="1637"/>
                  </a:lnTo>
                  <a:lnTo>
                    <a:pt x="5497" y="1638"/>
                  </a:lnTo>
                  <a:lnTo>
                    <a:pt x="5500" y="1639"/>
                  </a:lnTo>
                  <a:lnTo>
                    <a:pt x="5502" y="1639"/>
                  </a:lnTo>
                  <a:lnTo>
                    <a:pt x="5504" y="1639"/>
                  </a:lnTo>
                  <a:lnTo>
                    <a:pt x="5506" y="1640"/>
                  </a:lnTo>
                  <a:lnTo>
                    <a:pt x="5509" y="1640"/>
                  </a:lnTo>
                  <a:lnTo>
                    <a:pt x="5513" y="1640"/>
                  </a:lnTo>
                  <a:lnTo>
                    <a:pt x="5516" y="1640"/>
                  </a:lnTo>
                  <a:lnTo>
                    <a:pt x="5519" y="1640"/>
                  </a:lnTo>
                  <a:lnTo>
                    <a:pt x="5522" y="1640"/>
                  </a:lnTo>
                  <a:lnTo>
                    <a:pt x="5525" y="1640"/>
                  </a:lnTo>
                  <a:lnTo>
                    <a:pt x="5527" y="1640"/>
                  </a:lnTo>
                  <a:lnTo>
                    <a:pt x="5529" y="1640"/>
                  </a:lnTo>
                  <a:lnTo>
                    <a:pt x="5531" y="1639"/>
                  </a:lnTo>
                  <a:lnTo>
                    <a:pt x="5534" y="1639"/>
                  </a:lnTo>
                  <a:lnTo>
                    <a:pt x="5538" y="1638"/>
                  </a:lnTo>
                  <a:lnTo>
                    <a:pt x="5539" y="1638"/>
                  </a:lnTo>
                  <a:lnTo>
                    <a:pt x="5543" y="1638"/>
                  </a:lnTo>
                  <a:lnTo>
                    <a:pt x="5546" y="1638"/>
                  </a:lnTo>
                  <a:lnTo>
                    <a:pt x="5551" y="1637"/>
                  </a:lnTo>
                  <a:lnTo>
                    <a:pt x="5554" y="1637"/>
                  </a:lnTo>
                  <a:lnTo>
                    <a:pt x="5557" y="1637"/>
                  </a:lnTo>
                  <a:lnTo>
                    <a:pt x="5561" y="1637"/>
                  </a:lnTo>
                  <a:lnTo>
                    <a:pt x="5564" y="1636"/>
                  </a:lnTo>
                  <a:lnTo>
                    <a:pt x="5567" y="1635"/>
                  </a:lnTo>
                  <a:lnTo>
                    <a:pt x="5571" y="1635"/>
                  </a:lnTo>
                  <a:lnTo>
                    <a:pt x="5574" y="1635"/>
                  </a:lnTo>
                  <a:lnTo>
                    <a:pt x="5578" y="1635"/>
                  </a:lnTo>
                  <a:lnTo>
                    <a:pt x="5581" y="1634"/>
                  </a:lnTo>
                  <a:lnTo>
                    <a:pt x="5584" y="1633"/>
                  </a:lnTo>
                  <a:lnTo>
                    <a:pt x="5586" y="1633"/>
                  </a:lnTo>
                  <a:lnTo>
                    <a:pt x="5589" y="1633"/>
                  </a:lnTo>
                  <a:lnTo>
                    <a:pt x="5592" y="1633"/>
                  </a:lnTo>
                  <a:lnTo>
                    <a:pt x="5595" y="1633"/>
                  </a:lnTo>
                  <a:lnTo>
                    <a:pt x="5598" y="1633"/>
                  </a:lnTo>
                  <a:lnTo>
                    <a:pt x="5600" y="1633"/>
                  </a:lnTo>
                  <a:lnTo>
                    <a:pt x="5603" y="1633"/>
                  </a:lnTo>
                  <a:lnTo>
                    <a:pt x="5607" y="1634"/>
                  </a:lnTo>
                  <a:lnTo>
                    <a:pt x="5606" y="1638"/>
                  </a:lnTo>
                  <a:lnTo>
                    <a:pt x="5606" y="1640"/>
                  </a:lnTo>
                  <a:lnTo>
                    <a:pt x="5606" y="1644"/>
                  </a:lnTo>
                  <a:lnTo>
                    <a:pt x="5606" y="1649"/>
                  </a:lnTo>
                  <a:lnTo>
                    <a:pt x="5605" y="1653"/>
                  </a:lnTo>
                  <a:lnTo>
                    <a:pt x="5605" y="1656"/>
                  </a:lnTo>
                  <a:lnTo>
                    <a:pt x="5603" y="1658"/>
                  </a:lnTo>
                  <a:lnTo>
                    <a:pt x="5602" y="1660"/>
                  </a:lnTo>
                  <a:lnTo>
                    <a:pt x="5601" y="1662"/>
                  </a:lnTo>
                  <a:lnTo>
                    <a:pt x="5600" y="1663"/>
                  </a:lnTo>
                  <a:lnTo>
                    <a:pt x="5600" y="1665"/>
                  </a:lnTo>
                  <a:lnTo>
                    <a:pt x="5599" y="1667"/>
                  </a:lnTo>
                  <a:lnTo>
                    <a:pt x="5597" y="1669"/>
                  </a:lnTo>
                  <a:lnTo>
                    <a:pt x="5597" y="1670"/>
                  </a:lnTo>
                  <a:lnTo>
                    <a:pt x="5595" y="1673"/>
                  </a:lnTo>
                  <a:lnTo>
                    <a:pt x="5594" y="1673"/>
                  </a:lnTo>
                  <a:lnTo>
                    <a:pt x="5594" y="1674"/>
                  </a:lnTo>
                  <a:lnTo>
                    <a:pt x="5592" y="1675"/>
                  </a:lnTo>
                  <a:lnTo>
                    <a:pt x="5592" y="1677"/>
                  </a:lnTo>
                  <a:lnTo>
                    <a:pt x="5592" y="1679"/>
                  </a:lnTo>
                  <a:lnTo>
                    <a:pt x="5592" y="1680"/>
                  </a:lnTo>
                  <a:lnTo>
                    <a:pt x="5592" y="1682"/>
                  </a:lnTo>
                  <a:lnTo>
                    <a:pt x="5590" y="1684"/>
                  </a:lnTo>
                  <a:lnTo>
                    <a:pt x="5590" y="1686"/>
                  </a:lnTo>
                  <a:lnTo>
                    <a:pt x="5588" y="1689"/>
                  </a:lnTo>
                  <a:lnTo>
                    <a:pt x="5586" y="1692"/>
                  </a:lnTo>
                  <a:lnTo>
                    <a:pt x="5584" y="1695"/>
                  </a:lnTo>
                  <a:lnTo>
                    <a:pt x="5583" y="1696"/>
                  </a:lnTo>
                  <a:lnTo>
                    <a:pt x="5582" y="1698"/>
                  </a:lnTo>
                  <a:lnTo>
                    <a:pt x="5581" y="1700"/>
                  </a:lnTo>
                  <a:lnTo>
                    <a:pt x="5580" y="1702"/>
                  </a:lnTo>
                  <a:lnTo>
                    <a:pt x="5577" y="1704"/>
                  </a:lnTo>
                  <a:lnTo>
                    <a:pt x="5575" y="1705"/>
                  </a:lnTo>
                  <a:lnTo>
                    <a:pt x="5573" y="1707"/>
                  </a:lnTo>
                  <a:lnTo>
                    <a:pt x="5571" y="1709"/>
                  </a:lnTo>
                  <a:lnTo>
                    <a:pt x="5569" y="1711"/>
                  </a:lnTo>
                  <a:lnTo>
                    <a:pt x="5567" y="1712"/>
                  </a:lnTo>
                  <a:lnTo>
                    <a:pt x="5564" y="1713"/>
                  </a:lnTo>
                  <a:lnTo>
                    <a:pt x="5562" y="1715"/>
                  </a:lnTo>
                  <a:lnTo>
                    <a:pt x="5560" y="1716"/>
                  </a:lnTo>
                  <a:lnTo>
                    <a:pt x="5557" y="1718"/>
                  </a:lnTo>
                  <a:lnTo>
                    <a:pt x="5555" y="1719"/>
                  </a:lnTo>
                  <a:lnTo>
                    <a:pt x="5553" y="1721"/>
                  </a:lnTo>
                  <a:lnTo>
                    <a:pt x="5551" y="1723"/>
                  </a:lnTo>
                  <a:lnTo>
                    <a:pt x="5548" y="1727"/>
                  </a:lnTo>
                  <a:lnTo>
                    <a:pt x="5545" y="1729"/>
                  </a:lnTo>
                  <a:lnTo>
                    <a:pt x="5543" y="1731"/>
                  </a:lnTo>
                  <a:lnTo>
                    <a:pt x="5542" y="1733"/>
                  </a:lnTo>
                  <a:lnTo>
                    <a:pt x="5539" y="1734"/>
                  </a:lnTo>
                  <a:lnTo>
                    <a:pt x="5538" y="1737"/>
                  </a:lnTo>
                  <a:lnTo>
                    <a:pt x="5537" y="1739"/>
                  </a:lnTo>
                  <a:lnTo>
                    <a:pt x="5536" y="1742"/>
                  </a:lnTo>
                  <a:lnTo>
                    <a:pt x="5535" y="1745"/>
                  </a:lnTo>
                  <a:lnTo>
                    <a:pt x="5535" y="1748"/>
                  </a:lnTo>
                  <a:lnTo>
                    <a:pt x="5534" y="1751"/>
                  </a:lnTo>
                  <a:lnTo>
                    <a:pt x="5535" y="1753"/>
                  </a:lnTo>
                  <a:lnTo>
                    <a:pt x="5535" y="1755"/>
                  </a:lnTo>
                  <a:lnTo>
                    <a:pt x="5535" y="1757"/>
                  </a:lnTo>
                  <a:lnTo>
                    <a:pt x="5535" y="1761"/>
                  </a:lnTo>
                  <a:lnTo>
                    <a:pt x="5536" y="1764"/>
                  </a:lnTo>
                  <a:lnTo>
                    <a:pt x="5537" y="1767"/>
                  </a:lnTo>
                  <a:lnTo>
                    <a:pt x="5538" y="1770"/>
                  </a:lnTo>
                  <a:lnTo>
                    <a:pt x="5539" y="1772"/>
                  </a:lnTo>
                  <a:lnTo>
                    <a:pt x="5539" y="1774"/>
                  </a:lnTo>
                  <a:lnTo>
                    <a:pt x="5541" y="1776"/>
                  </a:lnTo>
                  <a:lnTo>
                    <a:pt x="5542" y="1779"/>
                  </a:lnTo>
                  <a:lnTo>
                    <a:pt x="5543" y="1781"/>
                  </a:lnTo>
                  <a:lnTo>
                    <a:pt x="5543" y="1783"/>
                  </a:lnTo>
                  <a:lnTo>
                    <a:pt x="5544" y="1784"/>
                  </a:lnTo>
                  <a:lnTo>
                    <a:pt x="5546" y="1787"/>
                  </a:lnTo>
                  <a:lnTo>
                    <a:pt x="5547" y="1789"/>
                  </a:lnTo>
                  <a:lnTo>
                    <a:pt x="5548" y="1790"/>
                  </a:lnTo>
                  <a:lnTo>
                    <a:pt x="5550" y="1791"/>
                  </a:lnTo>
                  <a:lnTo>
                    <a:pt x="5551" y="1793"/>
                  </a:lnTo>
                  <a:lnTo>
                    <a:pt x="5552" y="1795"/>
                  </a:lnTo>
                  <a:lnTo>
                    <a:pt x="5554" y="1797"/>
                  </a:lnTo>
                  <a:lnTo>
                    <a:pt x="5555" y="1799"/>
                  </a:lnTo>
                  <a:lnTo>
                    <a:pt x="5556" y="1800"/>
                  </a:lnTo>
                  <a:lnTo>
                    <a:pt x="5558" y="1801"/>
                  </a:lnTo>
                  <a:lnTo>
                    <a:pt x="5561" y="1803"/>
                  </a:lnTo>
                  <a:lnTo>
                    <a:pt x="5562" y="1805"/>
                  </a:lnTo>
                  <a:lnTo>
                    <a:pt x="5564" y="1807"/>
                  </a:lnTo>
                  <a:lnTo>
                    <a:pt x="5566" y="1809"/>
                  </a:lnTo>
                  <a:lnTo>
                    <a:pt x="5568" y="1811"/>
                  </a:lnTo>
                  <a:lnTo>
                    <a:pt x="5570" y="1813"/>
                  </a:lnTo>
                  <a:lnTo>
                    <a:pt x="5571" y="1813"/>
                  </a:lnTo>
                  <a:lnTo>
                    <a:pt x="5572" y="1815"/>
                  </a:lnTo>
                  <a:lnTo>
                    <a:pt x="5574" y="1817"/>
                  </a:lnTo>
                  <a:lnTo>
                    <a:pt x="5575" y="1818"/>
                  </a:lnTo>
                  <a:lnTo>
                    <a:pt x="5577" y="1819"/>
                  </a:lnTo>
                  <a:lnTo>
                    <a:pt x="5578" y="1821"/>
                  </a:lnTo>
                  <a:lnTo>
                    <a:pt x="5579" y="1823"/>
                  </a:lnTo>
                  <a:lnTo>
                    <a:pt x="5581" y="1825"/>
                  </a:lnTo>
                  <a:lnTo>
                    <a:pt x="5584" y="1826"/>
                  </a:lnTo>
                  <a:lnTo>
                    <a:pt x="5587" y="1827"/>
                  </a:lnTo>
                  <a:lnTo>
                    <a:pt x="5590" y="1829"/>
                  </a:lnTo>
                  <a:lnTo>
                    <a:pt x="5595" y="1829"/>
                  </a:lnTo>
                  <a:lnTo>
                    <a:pt x="5598" y="1830"/>
                  </a:lnTo>
                  <a:lnTo>
                    <a:pt x="5600" y="1830"/>
                  </a:lnTo>
                  <a:lnTo>
                    <a:pt x="5602" y="1830"/>
                  </a:lnTo>
                  <a:lnTo>
                    <a:pt x="5605" y="1831"/>
                  </a:lnTo>
                  <a:lnTo>
                    <a:pt x="5606" y="1831"/>
                  </a:lnTo>
                  <a:lnTo>
                    <a:pt x="5609" y="1831"/>
                  </a:lnTo>
                  <a:lnTo>
                    <a:pt x="5612" y="1831"/>
                  </a:lnTo>
                  <a:lnTo>
                    <a:pt x="5613" y="1832"/>
                  </a:lnTo>
                  <a:lnTo>
                    <a:pt x="5615" y="1832"/>
                  </a:lnTo>
                  <a:lnTo>
                    <a:pt x="5617" y="1832"/>
                  </a:lnTo>
                  <a:lnTo>
                    <a:pt x="5619" y="1833"/>
                  </a:lnTo>
                  <a:lnTo>
                    <a:pt x="5621" y="1833"/>
                  </a:lnTo>
                  <a:lnTo>
                    <a:pt x="5623" y="1835"/>
                  </a:lnTo>
                  <a:lnTo>
                    <a:pt x="5624" y="1836"/>
                  </a:lnTo>
                  <a:lnTo>
                    <a:pt x="5626" y="1837"/>
                  </a:lnTo>
                  <a:lnTo>
                    <a:pt x="5627" y="1838"/>
                  </a:lnTo>
                  <a:lnTo>
                    <a:pt x="5628" y="1840"/>
                  </a:lnTo>
                  <a:lnTo>
                    <a:pt x="5628" y="1841"/>
                  </a:lnTo>
                  <a:lnTo>
                    <a:pt x="5630" y="1842"/>
                  </a:lnTo>
                  <a:lnTo>
                    <a:pt x="5630" y="1844"/>
                  </a:lnTo>
                  <a:lnTo>
                    <a:pt x="5631" y="1846"/>
                  </a:lnTo>
                  <a:lnTo>
                    <a:pt x="5631" y="1848"/>
                  </a:lnTo>
                  <a:lnTo>
                    <a:pt x="5632" y="1850"/>
                  </a:lnTo>
                  <a:lnTo>
                    <a:pt x="5632" y="1852"/>
                  </a:lnTo>
                  <a:lnTo>
                    <a:pt x="5632" y="1855"/>
                  </a:lnTo>
                  <a:lnTo>
                    <a:pt x="5632" y="1857"/>
                  </a:lnTo>
                  <a:lnTo>
                    <a:pt x="5632" y="1859"/>
                  </a:lnTo>
                  <a:lnTo>
                    <a:pt x="5632" y="1862"/>
                  </a:lnTo>
                  <a:lnTo>
                    <a:pt x="5633" y="1865"/>
                  </a:lnTo>
                  <a:lnTo>
                    <a:pt x="5633" y="1867"/>
                  </a:lnTo>
                  <a:lnTo>
                    <a:pt x="5633" y="1871"/>
                  </a:lnTo>
                  <a:lnTo>
                    <a:pt x="5633" y="1873"/>
                  </a:lnTo>
                  <a:lnTo>
                    <a:pt x="5633" y="1877"/>
                  </a:lnTo>
                  <a:lnTo>
                    <a:pt x="5634" y="1876"/>
                  </a:lnTo>
                  <a:lnTo>
                    <a:pt x="5634" y="1872"/>
                  </a:lnTo>
                  <a:lnTo>
                    <a:pt x="5635" y="1869"/>
                  </a:lnTo>
                  <a:lnTo>
                    <a:pt x="5636" y="1866"/>
                  </a:lnTo>
                  <a:lnTo>
                    <a:pt x="5635" y="1863"/>
                  </a:lnTo>
                  <a:lnTo>
                    <a:pt x="5635" y="1859"/>
                  </a:lnTo>
                  <a:lnTo>
                    <a:pt x="5636" y="1856"/>
                  </a:lnTo>
                  <a:lnTo>
                    <a:pt x="5636" y="1853"/>
                  </a:lnTo>
                  <a:lnTo>
                    <a:pt x="5636" y="1851"/>
                  </a:lnTo>
                  <a:lnTo>
                    <a:pt x="5635" y="1848"/>
                  </a:lnTo>
                  <a:lnTo>
                    <a:pt x="5634" y="1845"/>
                  </a:lnTo>
                  <a:lnTo>
                    <a:pt x="5633" y="1843"/>
                  </a:lnTo>
                  <a:lnTo>
                    <a:pt x="5632" y="1841"/>
                  </a:lnTo>
                  <a:lnTo>
                    <a:pt x="5631" y="1839"/>
                  </a:lnTo>
                  <a:lnTo>
                    <a:pt x="5630" y="1837"/>
                  </a:lnTo>
                  <a:lnTo>
                    <a:pt x="5629" y="1835"/>
                  </a:lnTo>
                  <a:lnTo>
                    <a:pt x="5628" y="1834"/>
                  </a:lnTo>
                  <a:lnTo>
                    <a:pt x="5627" y="1833"/>
                  </a:lnTo>
                  <a:lnTo>
                    <a:pt x="5625" y="1832"/>
                  </a:lnTo>
                  <a:lnTo>
                    <a:pt x="5624" y="1831"/>
                  </a:lnTo>
                  <a:lnTo>
                    <a:pt x="5622" y="1829"/>
                  </a:lnTo>
                  <a:lnTo>
                    <a:pt x="5619" y="1829"/>
                  </a:lnTo>
                  <a:lnTo>
                    <a:pt x="5617" y="1828"/>
                  </a:lnTo>
                  <a:lnTo>
                    <a:pt x="5615" y="1828"/>
                  </a:lnTo>
                  <a:lnTo>
                    <a:pt x="5612" y="1827"/>
                  </a:lnTo>
                  <a:lnTo>
                    <a:pt x="5609" y="1827"/>
                  </a:lnTo>
                  <a:lnTo>
                    <a:pt x="5607" y="1827"/>
                  </a:lnTo>
                  <a:lnTo>
                    <a:pt x="5604" y="1825"/>
                  </a:lnTo>
                  <a:lnTo>
                    <a:pt x="5602" y="1825"/>
                  </a:lnTo>
                  <a:lnTo>
                    <a:pt x="5600" y="1825"/>
                  </a:lnTo>
                  <a:lnTo>
                    <a:pt x="5598" y="1825"/>
                  </a:lnTo>
                  <a:lnTo>
                    <a:pt x="5596" y="1824"/>
                  </a:lnTo>
                  <a:lnTo>
                    <a:pt x="5594" y="1823"/>
                  </a:lnTo>
                  <a:lnTo>
                    <a:pt x="5592" y="1823"/>
                  </a:lnTo>
                  <a:lnTo>
                    <a:pt x="5591" y="1823"/>
                  </a:lnTo>
                  <a:lnTo>
                    <a:pt x="5589" y="1822"/>
                  </a:lnTo>
                  <a:lnTo>
                    <a:pt x="5588" y="1821"/>
                  </a:lnTo>
                  <a:lnTo>
                    <a:pt x="5587" y="1820"/>
                  </a:lnTo>
                  <a:lnTo>
                    <a:pt x="5585" y="1819"/>
                  </a:lnTo>
                  <a:lnTo>
                    <a:pt x="5583" y="1819"/>
                  </a:lnTo>
                  <a:lnTo>
                    <a:pt x="5582" y="1819"/>
                  </a:lnTo>
                  <a:lnTo>
                    <a:pt x="5580" y="1817"/>
                  </a:lnTo>
                  <a:lnTo>
                    <a:pt x="5580" y="1816"/>
                  </a:lnTo>
                  <a:lnTo>
                    <a:pt x="5579" y="1815"/>
                  </a:lnTo>
                  <a:lnTo>
                    <a:pt x="5578" y="1814"/>
                  </a:lnTo>
                  <a:lnTo>
                    <a:pt x="5576" y="1813"/>
                  </a:lnTo>
                  <a:lnTo>
                    <a:pt x="5575" y="1811"/>
                  </a:lnTo>
                  <a:lnTo>
                    <a:pt x="5573" y="1810"/>
                  </a:lnTo>
                  <a:lnTo>
                    <a:pt x="5572" y="1808"/>
                  </a:lnTo>
                  <a:lnTo>
                    <a:pt x="5570" y="1807"/>
                  </a:lnTo>
                  <a:lnTo>
                    <a:pt x="5569" y="1805"/>
                  </a:lnTo>
                  <a:lnTo>
                    <a:pt x="5567" y="1803"/>
                  </a:lnTo>
                  <a:lnTo>
                    <a:pt x="5565" y="1801"/>
                  </a:lnTo>
                  <a:lnTo>
                    <a:pt x="5564" y="1799"/>
                  </a:lnTo>
                  <a:lnTo>
                    <a:pt x="5563" y="1797"/>
                  </a:lnTo>
                  <a:lnTo>
                    <a:pt x="5562" y="1796"/>
                  </a:lnTo>
                  <a:lnTo>
                    <a:pt x="5559" y="1794"/>
                  </a:lnTo>
                  <a:lnTo>
                    <a:pt x="5559" y="1793"/>
                  </a:lnTo>
                  <a:lnTo>
                    <a:pt x="5558" y="1791"/>
                  </a:lnTo>
                  <a:lnTo>
                    <a:pt x="5556" y="1789"/>
                  </a:lnTo>
                  <a:lnTo>
                    <a:pt x="5554" y="1787"/>
                  </a:lnTo>
                  <a:lnTo>
                    <a:pt x="5553" y="1785"/>
                  </a:lnTo>
                  <a:lnTo>
                    <a:pt x="5552" y="1784"/>
                  </a:lnTo>
                  <a:lnTo>
                    <a:pt x="5551" y="1783"/>
                  </a:lnTo>
                  <a:lnTo>
                    <a:pt x="5550" y="1781"/>
                  </a:lnTo>
                  <a:lnTo>
                    <a:pt x="5549" y="1779"/>
                  </a:lnTo>
                  <a:lnTo>
                    <a:pt x="5548" y="1778"/>
                  </a:lnTo>
                  <a:lnTo>
                    <a:pt x="5548" y="1777"/>
                  </a:lnTo>
                  <a:lnTo>
                    <a:pt x="5546" y="1775"/>
                  </a:lnTo>
                  <a:lnTo>
                    <a:pt x="5545" y="1772"/>
                  </a:lnTo>
                  <a:lnTo>
                    <a:pt x="5545" y="1770"/>
                  </a:lnTo>
                  <a:lnTo>
                    <a:pt x="5544" y="1767"/>
                  </a:lnTo>
                  <a:lnTo>
                    <a:pt x="5543" y="1765"/>
                  </a:lnTo>
                  <a:lnTo>
                    <a:pt x="5543" y="1763"/>
                  </a:lnTo>
                  <a:lnTo>
                    <a:pt x="5542" y="1761"/>
                  </a:lnTo>
                  <a:lnTo>
                    <a:pt x="5542" y="1758"/>
                  </a:lnTo>
                  <a:lnTo>
                    <a:pt x="5542" y="1755"/>
                  </a:lnTo>
                  <a:lnTo>
                    <a:pt x="5542" y="1754"/>
                  </a:lnTo>
                  <a:lnTo>
                    <a:pt x="5542" y="1751"/>
                  </a:lnTo>
                  <a:lnTo>
                    <a:pt x="5543" y="1749"/>
                  </a:lnTo>
                  <a:lnTo>
                    <a:pt x="5544" y="1746"/>
                  </a:lnTo>
                  <a:lnTo>
                    <a:pt x="5545" y="1745"/>
                  </a:lnTo>
                  <a:lnTo>
                    <a:pt x="5545" y="1743"/>
                  </a:lnTo>
                  <a:lnTo>
                    <a:pt x="5546" y="1740"/>
                  </a:lnTo>
                  <a:lnTo>
                    <a:pt x="5547" y="1738"/>
                  </a:lnTo>
                  <a:lnTo>
                    <a:pt x="5550" y="1735"/>
                  </a:lnTo>
                  <a:lnTo>
                    <a:pt x="5551" y="1734"/>
                  </a:lnTo>
                  <a:lnTo>
                    <a:pt x="5554" y="1732"/>
                  </a:lnTo>
                  <a:lnTo>
                    <a:pt x="5556" y="1730"/>
                  </a:lnTo>
                  <a:lnTo>
                    <a:pt x="5559" y="1728"/>
                  </a:lnTo>
                  <a:lnTo>
                    <a:pt x="5561" y="1726"/>
                  </a:lnTo>
                  <a:lnTo>
                    <a:pt x="5563" y="1724"/>
                  </a:lnTo>
                  <a:lnTo>
                    <a:pt x="5565" y="1723"/>
                  </a:lnTo>
                  <a:lnTo>
                    <a:pt x="5567" y="1721"/>
                  </a:lnTo>
                  <a:lnTo>
                    <a:pt x="5569" y="1719"/>
                  </a:lnTo>
                  <a:lnTo>
                    <a:pt x="5571" y="1717"/>
                  </a:lnTo>
                  <a:lnTo>
                    <a:pt x="5573" y="1715"/>
                  </a:lnTo>
                  <a:lnTo>
                    <a:pt x="5575" y="1713"/>
                  </a:lnTo>
                  <a:lnTo>
                    <a:pt x="5576" y="1712"/>
                  </a:lnTo>
                  <a:lnTo>
                    <a:pt x="5578" y="1710"/>
                  </a:lnTo>
                  <a:lnTo>
                    <a:pt x="5580" y="1709"/>
                  </a:lnTo>
                  <a:lnTo>
                    <a:pt x="5581" y="1708"/>
                  </a:lnTo>
                  <a:lnTo>
                    <a:pt x="5583" y="1706"/>
                  </a:lnTo>
                  <a:lnTo>
                    <a:pt x="5584" y="1704"/>
                  </a:lnTo>
                  <a:lnTo>
                    <a:pt x="5585" y="1702"/>
                  </a:lnTo>
                  <a:lnTo>
                    <a:pt x="5586" y="1701"/>
                  </a:lnTo>
                  <a:lnTo>
                    <a:pt x="5588" y="1700"/>
                  </a:lnTo>
                  <a:lnTo>
                    <a:pt x="5590" y="1698"/>
                  </a:lnTo>
                  <a:lnTo>
                    <a:pt x="5592" y="1696"/>
                  </a:lnTo>
                  <a:lnTo>
                    <a:pt x="5594" y="1694"/>
                  </a:lnTo>
                  <a:lnTo>
                    <a:pt x="5595" y="1694"/>
                  </a:lnTo>
                  <a:lnTo>
                    <a:pt x="5596" y="1693"/>
                  </a:lnTo>
                  <a:lnTo>
                    <a:pt x="5598" y="1692"/>
                  </a:lnTo>
                  <a:lnTo>
                    <a:pt x="5599" y="1690"/>
                  </a:lnTo>
                  <a:lnTo>
                    <a:pt x="5600" y="1689"/>
                  </a:lnTo>
                  <a:lnTo>
                    <a:pt x="5600" y="1687"/>
                  </a:lnTo>
                  <a:lnTo>
                    <a:pt x="5601" y="1686"/>
                  </a:lnTo>
                  <a:lnTo>
                    <a:pt x="5602" y="1684"/>
                  </a:lnTo>
                  <a:lnTo>
                    <a:pt x="5603" y="1682"/>
                  </a:lnTo>
                  <a:lnTo>
                    <a:pt x="5604" y="1680"/>
                  </a:lnTo>
                  <a:lnTo>
                    <a:pt x="5606" y="1677"/>
                  </a:lnTo>
                  <a:lnTo>
                    <a:pt x="5606" y="1675"/>
                  </a:lnTo>
                  <a:lnTo>
                    <a:pt x="5607" y="1673"/>
                  </a:lnTo>
                  <a:lnTo>
                    <a:pt x="5608" y="1672"/>
                  </a:lnTo>
                  <a:lnTo>
                    <a:pt x="5609" y="1669"/>
                  </a:lnTo>
                  <a:lnTo>
                    <a:pt x="5611" y="1667"/>
                  </a:lnTo>
                  <a:lnTo>
                    <a:pt x="5612" y="1665"/>
                  </a:lnTo>
                  <a:lnTo>
                    <a:pt x="5613" y="1663"/>
                  </a:lnTo>
                  <a:lnTo>
                    <a:pt x="5615" y="1660"/>
                  </a:lnTo>
                  <a:lnTo>
                    <a:pt x="5616" y="1657"/>
                  </a:lnTo>
                  <a:lnTo>
                    <a:pt x="5617" y="1655"/>
                  </a:lnTo>
                  <a:lnTo>
                    <a:pt x="5617" y="1653"/>
                  </a:lnTo>
                  <a:lnTo>
                    <a:pt x="5618" y="1652"/>
                  </a:lnTo>
                  <a:lnTo>
                    <a:pt x="5619" y="1650"/>
                  </a:lnTo>
                  <a:lnTo>
                    <a:pt x="5621" y="1649"/>
                  </a:lnTo>
                  <a:lnTo>
                    <a:pt x="5623" y="1649"/>
                  </a:lnTo>
                  <a:lnTo>
                    <a:pt x="5624" y="1648"/>
                  </a:lnTo>
                  <a:lnTo>
                    <a:pt x="5625" y="1647"/>
                  </a:lnTo>
                  <a:lnTo>
                    <a:pt x="5627" y="1646"/>
                  </a:lnTo>
                  <a:lnTo>
                    <a:pt x="5628" y="1645"/>
                  </a:lnTo>
                  <a:lnTo>
                    <a:pt x="5629" y="1644"/>
                  </a:lnTo>
                  <a:lnTo>
                    <a:pt x="5630" y="1642"/>
                  </a:lnTo>
                  <a:lnTo>
                    <a:pt x="5631" y="1640"/>
                  </a:lnTo>
                  <a:lnTo>
                    <a:pt x="5631" y="1638"/>
                  </a:lnTo>
                  <a:lnTo>
                    <a:pt x="5632" y="1636"/>
                  </a:lnTo>
                  <a:lnTo>
                    <a:pt x="5633" y="1634"/>
                  </a:lnTo>
                  <a:lnTo>
                    <a:pt x="5634" y="1633"/>
                  </a:lnTo>
                  <a:lnTo>
                    <a:pt x="5636" y="1630"/>
                  </a:lnTo>
                  <a:lnTo>
                    <a:pt x="5636" y="1628"/>
                  </a:lnTo>
                  <a:lnTo>
                    <a:pt x="5637" y="1625"/>
                  </a:lnTo>
                  <a:lnTo>
                    <a:pt x="5638" y="1623"/>
                  </a:lnTo>
                  <a:lnTo>
                    <a:pt x="5640" y="1620"/>
                  </a:lnTo>
                  <a:lnTo>
                    <a:pt x="5640" y="1618"/>
                  </a:lnTo>
                  <a:lnTo>
                    <a:pt x="5641" y="1615"/>
                  </a:lnTo>
                  <a:lnTo>
                    <a:pt x="5642" y="1613"/>
                  </a:lnTo>
                  <a:lnTo>
                    <a:pt x="5643" y="1611"/>
                  </a:lnTo>
                  <a:lnTo>
                    <a:pt x="5644" y="1608"/>
                  </a:lnTo>
                  <a:lnTo>
                    <a:pt x="5645" y="1606"/>
                  </a:lnTo>
                  <a:lnTo>
                    <a:pt x="5646" y="1604"/>
                  </a:lnTo>
                  <a:lnTo>
                    <a:pt x="5647" y="1601"/>
                  </a:lnTo>
                  <a:lnTo>
                    <a:pt x="5648" y="1599"/>
                  </a:lnTo>
                  <a:lnTo>
                    <a:pt x="5649" y="1597"/>
                  </a:lnTo>
                  <a:lnTo>
                    <a:pt x="5652" y="1594"/>
                  </a:lnTo>
                  <a:lnTo>
                    <a:pt x="5654" y="1592"/>
                  </a:lnTo>
                  <a:lnTo>
                    <a:pt x="5656" y="1591"/>
                  </a:lnTo>
                  <a:lnTo>
                    <a:pt x="5659" y="1589"/>
                  </a:lnTo>
                  <a:lnTo>
                    <a:pt x="5661" y="1588"/>
                  </a:lnTo>
                  <a:lnTo>
                    <a:pt x="5664" y="1587"/>
                  </a:lnTo>
                  <a:lnTo>
                    <a:pt x="5666" y="1585"/>
                  </a:lnTo>
                  <a:lnTo>
                    <a:pt x="5668" y="1584"/>
                  </a:lnTo>
                  <a:lnTo>
                    <a:pt x="5671" y="1582"/>
                  </a:lnTo>
                  <a:lnTo>
                    <a:pt x="5673" y="1581"/>
                  </a:lnTo>
                  <a:lnTo>
                    <a:pt x="5675" y="1579"/>
                  </a:lnTo>
                  <a:lnTo>
                    <a:pt x="5677" y="1579"/>
                  </a:lnTo>
                  <a:lnTo>
                    <a:pt x="5678" y="1577"/>
                  </a:lnTo>
                  <a:lnTo>
                    <a:pt x="5680" y="1577"/>
                  </a:lnTo>
                  <a:lnTo>
                    <a:pt x="5681" y="1576"/>
                  </a:lnTo>
                  <a:lnTo>
                    <a:pt x="5683" y="1575"/>
                  </a:lnTo>
                  <a:lnTo>
                    <a:pt x="5686" y="1574"/>
                  </a:lnTo>
                  <a:lnTo>
                    <a:pt x="5688" y="1573"/>
                  </a:lnTo>
                  <a:lnTo>
                    <a:pt x="5690" y="1572"/>
                  </a:lnTo>
                  <a:lnTo>
                    <a:pt x="5692" y="1571"/>
                  </a:lnTo>
                  <a:lnTo>
                    <a:pt x="5694" y="1569"/>
                  </a:lnTo>
                  <a:lnTo>
                    <a:pt x="5696" y="1568"/>
                  </a:lnTo>
                  <a:lnTo>
                    <a:pt x="5698" y="1567"/>
                  </a:lnTo>
                  <a:lnTo>
                    <a:pt x="5700" y="1565"/>
                  </a:lnTo>
                  <a:lnTo>
                    <a:pt x="5703" y="1563"/>
                  </a:lnTo>
                  <a:lnTo>
                    <a:pt x="5706" y="1562"/>
                  </a:lnTo>
                  <a:lnTo>
                    <a:pt x="5707" y="1561"/>
                  </a:lnTo>
                  <a:lnTo>
                    <a:pt x="5709" y="1560"/>
                  </a:lnTo>
                  <a:lnTo>
                    <a:pt x="5711" y="1559"/>
                  </a:lnTo>
                  <a:lnTo>
                    <a:pt x="5714" y="1558"/>
                  </a:lnTo>
                  <a:lnTo>
                    <a:pt x="5715" y="1557"/>
                  </a:lnTo>
                  <a:lnTo>
                    <a:pt x="5717" y="1557"/>
                  </a:lnTo>
                  <a:lnTo>
                    <a:pt x="5719" y="1556"/>
                  </a:lnTo>
                  <a:lnTo>
                    <a:pt x="5720" y="1556"/>
                  </a:lnTo>
                  <a:lnTo>
                    <a:pt x="5722" y="1555"/>
                  </a:lnTo>
                  <a:lnTo>
                    <a:pt x="5724" y="1555"/>
                  </a:lnTo>
                  <a:lnTo>
                    <a:pt x="5727" y="1554"/>
                  </a:lnTo>
                  <a:lnTo>
                    <a:pt x="5730" y="1553"/>
                  </a:lnTo>
                  <a:lnTo>
                    <a:pt x="5732" y="1553"/>
                  </a:lnTo>
                  <a:lnTo>
                    <a:pt x="5737" y="1552"/>
                  </a:lnTo>
                  <a:lnTo>
                    <a:pt x="5739" y="1551"/>
                  </a:lnTo>
                  <a:lnTo>
                    <a:pt x="5742" y="1549"/>
                  </a:lnTo>
                  <a:lnTo>
                    <a:pt x="5746" y="1548"/>
                  </a:lnTo>
                  <a:lnTo>
                    <a:pt x="5749" y="1548"/>
                  </a:lnTo>
                  <a:lnTo>
                    <a:pt x="5752" y="1547"/>
                  </a:lnTo>
                  <a:lnTo>
                    <a:pt x="5756" y="1546"/>
                  </a:lnTo>
                  <a:lnTo>
                    <a:pt x="5758" y="1545"/>
                  </a:lnTo>
                  <a:lnTo>
                    <a:pt x="5763" y="1544"/>
                  </a:lnTo>
                  <a:lnTo>
                    <a:pt x="5765" y="1543"/>
                  </a:lnTo>
                  <a:lnTo>
                    <a:pt x="5770" y="1543"/>
                  </a:lnTo>
                  <a:lnTo>
                    <a:pt x="5774" y="1543"/>
                  </a:lnTo>
                  <a:lnTo>
                    <a:pt x="5777" y="1542"/>
                  </a:lnTo>
                  <a:lnTo>
                    <a:pt x="5781" y="1542"/>
                  </a:lnTo>
                  <a:lnTo>
                    <a:pt x="5785" y="1542"/>
                  </a:lnTo>
                  <a:lnTo>
                    <a:pt x="5787" y="1541"/>
                  </a:lnTo>
                  <a:lnTo>
                    <a:pt x="5788" y="1541"/>
                  </a:lnTo>
                  <a:lnTo>
                    <a:pt x="5790" y="1540"/>
                  </a:lnTo>
                  <a:lnTo>
                    <a:pt x="5792" y="1540"/>
                  </a:lnTo>
                  <a:lnTo>
                    <a:pt x="5794" y="1539"/>
                  </a:lnTo>
                  <a:lnTo>
                    <a:pt x="5796" y="1539"/>
                  </a:lnTo>
                  <a:lnTo>
                    <a:pt x="5798" y="1538"/>
                  </a:lnTo>
                  <a:lnTo>
                    <a:pt x="5802" y="1537"/>
                  </a:lnTo>
                  <a:lnTo>
                    <a:pt x="5805" y="1536"/>
                  </a:lnTo>
                  <a:lnTo>
                    <a:pt x="5807" y="1535"/>
                  </a:lnTo>
                  <a:lnTo>
                    <a:pt x="5809" y="1533"/>
                  </a:lnTo>
                  <a:lnTo>
                    <a:pt x="5812" y="1532"/>
                  </a:lnTo>
                  <a:lnTo>
                    <a:pt x="5814" y="1532"/>
                  </a:lnTo>
                  <a:lnTo>
                    <a:pt x="5816" y="1531"/>
                  </a:lnTo>
                  <a:lnTo>
                    <a:pt x="5820" y="1531"/>
                  </a:lnTo>
                  <a:lnTo>
                    <a:pt x="5823" y="1530"/>
                  </a:lnTo>
                  <a:lnTo>
                    <a:pt x="5825" y="1530"/>
                  </a:lnTo>
                  <a:lnTo>
                    <a:pt x="5827" y="1529"/>
                  </a:lnTo>
                  <a:lnTo>
                    <a:pt x="5830" y="1529"/>
                  </a:lnTo>
                  <a:lnTo>
                    <a:pt x="5832" y="1528"/>
                  </a:lnTo>
                  <a:lnTo>
                    <a:pt x="5834" y="1527"/>
                  </a:lnTo>
                  <a:lnTo>
                    <a:pt x="5836" y="1526"/>
                  </a:lnTo>
                  <a:lnTo>
                    <a:pt x="5839" y="1525"/>
                  </a:lnTo>
                  <a:lnTo>
                    <a:pt x="5841" y="1525"/>
                  </a:lnTo>
                  <a:lnTo>
                    <a:pt x="5842" y="1524"/>
                  </a:lnTo>
                  <a:lnTo>
                    <a:pt x="5844" y="1523"/>
                  </a:lnTo>
                  <a:lnTo>
                    <a:pt x="5846" y="1523"/>
                  </a:lnTo>
                  <a:lnTo>
                    <a:pt x="5847" y="1523"/>
                  </a:lnTo>
                  <a:lnTo>
                    <a:pt x="5848" y="1523"/>
                  </a:lnTo>
                  <a:lnTo>
                    <a:pt x="5850" y="1523"/>
                  </a:lnTo>
                  <a:lnTo>
                    <a:pt x="5852" y="1523"/>
                  </a:lnTo>
                  <a:lnTo>
                    <a:pt x="5854" y="1522"/>
                  </a:lnTo>
                  <a:lnTo>
                    <a:pt x="5856" y="1522"/>
                  </a:lnTo>
                  <a:lnTo>
                    <a:pt x="5857" y="1523"/>
                  </a:lnTo>
                  <a:lnTo>
                    <a:pt x="5858" y="1523"/>
                  </a:lnTo>
                  <a:lnTo>
                    <a:pt x="5859" y="1525"/>
                  </a:lnTo>
                  <a:lnTo>
                    <a:pt x="5860" y="1526"/>
                  </a:lnTo>
                  <a:lnTo>
                    <a:pt x="5861" y="1527"/>
                  </a:lnTo>
                  <a:lnTo>
                    <a:pt x="5863" y="1528"/>
                  </a:lnTo>
                  <a:lnTo>
                    <a:pt x="5865" y="1528"/>
                  </a:lnTo>
                  <a:lnTo>
                    <a:pt x="5867" y="1528"/>
                  </a:lnTo>
                  <a:lnTo>
                    <a:pt x="5869" y="1528"/>
                  </a:lnTo>
                  <a:lnTo>
                    <a:pt x="5870" y="1528"/>
                  </a:lnTo>
                  <a:lnTo>
                    <a:pt x="5872" y="1528"/>
                  </a:lnTo>
                  <a:lnTo>
                    <a:pt x="5873" y="1528"/>
                  </a:lnTo>
                  <a:lnTo>
                    <a:pt x="5876" y="1528"/>
                  </a:lnTo>
                  <a:lnTo>
                    <a:pt x="5877" y="1528"/>
                  </a:lnTo>
                  <a:lnTo>
                    <a:pt x="5878" y="1528"/>
                  </a:lnTo>
                  <a:lnTo>
                    <a:pt x="5882" y="1527"/>
                  </a:lnTo>
                  <a:lnTo>
                    <a:pt x="5884" y="1527"/>
                  </a:lnTo>
                  <a:lnTo>
                    <a:pt x="5887" y="1527"/>
                  </a:lnTo>
                  <a:lnTo>
                    <a:pt x="5888" y="1526"/>
                  </a:lnTo>
                  <a:lnTo>
                    <a:pt x="5891" y="1525"/>
                  </a:lnTo>
                  <a:lnTo>
                    <a:pt x="5893" y="1525"/>
                  </a:lnTo>
                  <a:lnTo>
                    <a:pt x="5897" y="1523"/>
                  </a:lnTo>
                  <a:lnTo>
                    <a:pt x="5899" y="1523"/>
                  </a:lnTo>
                  <a:lnTo>
                    <a:pt x="5902" y="1523"/>
                  </a:lnTo>
                  <a:lnTo>
                    <a:pt x="5905" y="1523"/>
                  </a:lnTo>
                  <a:lnTo>
                    <a:pt x="5908" y="1523"/>
                  </a:lnTo>
                  <a:lnTo>
                    <a:pt x="5911" y="1522"/>
                  </a:lnTo>
                  <a:lnTo>
                    <a:pt x="5915" y="1520"/>
                  </a:lnTo>
                  <a:lnTo>
                    <a:pt x="5916" y="1520"/>
                  </a:lnTo>
                  <a:lnTo>
                    <a:pt x="5919" y="1520"/>
                  </a:lnTo>
                  <a:lnTo>
                    <a:pt x="5923" y="1520"/>
                  </a:lnTo>
                  <a:lnTo>
                    <a:pt x="5926" y="1520"/>
                  </a:lnTo>
                  <a:lnTo>
                    <a:pt x="5929" y="1520"/>
                  </a:lnTo>
                  <a:lnTo>
                    <a:pt x="5933" y="1519"/>
                  </a:lnTo>
                  <a:lnTo>
                    <a:pt x="5935" y="1519"/>
                  </a:lnTo>
                  <a:lnTo>
                    <a:pt x="5938" y="1518"/>
                  </a:lnTo>
                  <a:lnTo>
                    <a:pt x="5941" y="1517"/>
                  </a:lnTo>
                  <a:lnTo>
                    <a:pt x="5943" y="1517"/>
                  </a:lnTo>
                  <a:lnTo>
                    <a:pt x="5945" y="1516"/>
                  </a:lnTo>
                  <a:lnTo>
                    <a:pt x="5950" y="1515"/>
                  </a:lnTo>
                  <a:lnTo>
                    <a:pt x="5952" y="1514"/>
                  </a:lnTo>
                  <a:lnTo>
                    <a:pt x="5955" y="1514"/>
                  </a:lnTo>
                  <a:lnTo>
                    <a:pt x="5957" y="1513"/>
                  </a:lnTo>
                  <a:lnTo>
                    <a:pt x="5959" y="1512"/>
                  </a:lnTo>
                  <a:lnTo>
                    <a:pt x="5962" y="1511"/>
                  </a:lnTo>
                  <a:lnTo>
                    <a:pt x="5965" y="1510"/>
                  </a:lnTo>
                  <a:lnTo>
                    <a:pt x="5967" y="1509"/>
                  </a:lnTo>
                  <a:lnTo>
                    <a:pt x="5969" y="1509"/>
                  </a:lnTo>
                  <a:lnTo>
                    <a:pt x="5971" y="1507"/>
                  </a:lnTo>
                  <a:lnTo>
                    <a:pt x="5974" y="1507"/>
                  </a:lnTo>
                  <a:lnTo>
                    <a:pt x="5977" y="1506"/>
                  </a:lnTo>
                  <a:lnTo>
                    <a:pt x="5980" y="1505"/>
                  </a:lnTo>
                  <a:lnTo>
                    <a:pt x="5983" y="1504"/>
                  </a:lnTo>
                  <a:lnTo>
                    <a:pt x="5984" y="1503"/>
                  </a:lnTo>
                  <a:lnTo>
                    <a:pt x="5988" y="1503"/>
                  </a:lnTo>
                  <a:lnTo>
                    <a:pt x="5991" y="1503"/>
                  </a:lnTo>
                  <a:lnTo>
                    <a:pt x="5994" y="1503"/>
                  </a:lnTo>
                  <a:lnTo>
                    <a:pt x="5997" y="1503"/>
                  </a:lnTo>
                  <a:lnTo>
                    <a:pt x="6000" y="1502"/>
                  </a:lnTo>
                  <a:lnTo>
                    <a:pt x="6002" y="1502"/>
                  </a:lnTo>
                  <a:lnTo>
                    <a:pt x="6005" y="1502"/>
                  </a:lnTo>
                  <a:lnTo>
                    <a:pt x="6009" y="1501"/>
                  </a:lnTo>
                  <a:lnTo>
                    <a:pt x="6012" y="1502"/>
                  </a:lnTo>
                  <a:lnTo>
                    <a:pt x="6014" y="1502"/>
                  </a:lnTo>
                  <a:lnTo>
                    <a:pt x="6015" y="1501"/>
                  </a:lnTo>
                  <a:lnTo>
                    <a:pt x="6018" y="1501"/>
                  </a:lnTo>
                  <a:lnTo>
                    <a:pt x="6021" y="1501"/>
                  </a:lnTo>
                  <a:lnTo>
                    <a:pt x="6023" y="1501"/>
                  </a:lnTo>
                  <a:lnTo>
                    <a:pt x="6027" y="1500"/>
                  </a:lnTo>
                  <a:lnTo>
                    <a:pt x="6029" y="1500"/>
                  </a:lnTo>
                  <a:lnTo>
                    <a:pt x="6032" y="1499"/>
                  </a:lnTo>
                  <a:lnTo>
                    <a:pt x="6034" y="1499"/>
                  </a:lnTo>
                  <a:lnTo>
                    <a:pt x="6037" y="1499"/>
                  </a:lnTo>
                  <a:lnTo>
                    <a:pt x="6042" y="1498"/>
                  </a:lnTo>
                  <a:lnTo>
                    <a:pt x="6043" y="1497"/>
                  </a:lnTo>
                  <a:lnTo>
                    <a:pt x="6046" y="1496"/>
                  </a:lnTo>
                  <a:lnTo>
                    <a:pt x="6049" y="1495"/>
                  </a:lnTo>
                  <a:lnTo>
                    <a:pt x="6052" y="1495"/>
                  </a:lnTo>
                  <a:lnTo>
                    <a:pt x="6054" y="1495"/>
                  </a:lnTo>
                  <a:lnTo>
                    <a:pt x="6057" y="1495"/>
                  </a:lnTo>
                  <a:lnTo>
                    <a:pt x="6059" y="1495"/>
                  </a:lnTo>
                  <a:lnTo>
                    <a:pt x="6062" y="1494"/>
                  </a:lnTo>
                  <a:lnTo>
                    <a:pt x="6065" y="1494"/>
                  </a:lnTo>
                  <a:lnTo>
                    <a:pt x="6068" y="1493"/>
                  </a:lnTo>
                  <a:lnTo>
                    <a:pt x="6070" y="1493"/>
                  </a:lnTo>
                  <a:lnTo>
                    <a:pt x="6072" y="1493"/>
                  </a:lnTo>
                  <a:lnTo>
                    <a:pt x="6074" y="1492"/>
                  </a:lnTo>
                  <a:lnTo>
                    <a:pt x="6078" y="1492"/>
                  </a:lnTo>
                  <a:lnTo>
                    <a:pt x="6081" y="1491"/>
                  </a:lnTo>
                  <a:lnTo>
                    <a:pt x="6085" y="1491"/>
                  </a:lnTo>
                  <a:lnTo>
                    <a:pt x="6087" y="1491"/>
                  </a:lnTo>
                  <a:lnTo>
                    <a:pt x="6088" y="1491"/>
                  </a:lnTo>
                  <a:lnTo>
                    <a:pt x="6091" y="1492"/>
                  </a:lnTo>
                  <a:lnTo>
                    <a:pt x="6094" y="1492"/>
                  </a:lnTo>
                  <a:lnTo>
                    <a:pt x="6098" y="1492"/>
                  </a:lnTo>
                  <a:lnTo>
                    <a:pt x="6103" y="1492"/>
                  </a:lnTo>
                  <a:lnTo>
                    <a:pt x="6107" y="1491"/>
                  </a:lnTo>
                  <a:lnTo>
                    <a:pt x="6111" y="1490"/>
                  </a:lnTo>
                  <a:lnTo>
                    <a:pt x="6113" y="1490"/>
                  </a:lnTo>
                  <a:lnTo>
                    <a:pt x="6116" y="1490"/>
                  </a:lnTo>
                  <a:lnTo>
                    <a:pt x="6119" y="1490"/>
                  </a:lnTo>
                  <a:lnTo>
                    <a:pt x="6121" y="1489"/>
                  </a:lnTo>
                  <a:lnTo>
                    <a:pt x="6124" y="1488"/>
                  </a:lnTo>
                  <a:lnTo>
                    <a:pt x="6126" y="1488"/>
                  </a:lnTo>
                  <a:lnTo>
                    <a:pt x="6131" y="1487"/>
                  </a:lnTo>
                  <a:lnTo>
                    <a:pt x="6133" y="1486"/>
                  </a:lnTo>
                  <a:lnTo>
                    <a:pt x="6135" y="1485"/>
                  </a:lnTo>
                  <a:lnTo>
                    <a:pt x="6139" y="1485"/>
                  </a:lnTo>
                  <a:lnTo>
                    <a:pt x="6141" y="1485"/>
                  </a:lnTo>
                  <a:lnTo>
                    <a:pt x="6142" y="1485"/>
                  </a:lnTo>
                  <a:lnTo>
                    <a:pt x="6145" y="1484"/>
                  </a:lnTo>
                  <a:lnTo>
                    <a:pt x="6147" y="1484"/>
                  </a:lnTo>
                  <a:lnTo>
                    <a:pt x="6149" y="1484"/>
                  </a:lnTo>
                  <a:lnTo>
                    <a:pt x="6151" y="1483"/>
                  </a:lnTo>
                  <a:lnTo>
                    <a:pt x="6154" y="1483"/>
                  </a:lnTo>
                  <a:lnTo>
                    <a:pt x="6156" y="1483"/>
                  </a:lnTo>
                  <a:lnTo>
                    <a:pt x="6157" y="1484"/>
                  </a:lnTo>
                  <a:lnTo>
                    <a:pt x="6160" y="1485"/>
                  </a:lnTo>
                  <a:lnTo>
                    <a:pt x="6161" y="1486"/>
                  </a:lnTo>
                  <a:lnTo>
                    <a:pt x="6162" y="1487"/>
                  </a:lnTo>
                  <a:lnTo>
                    <a:pt x="6163" y="1486"/>
                  </a:lnTo>
                  <a:lnTo>
                    <a:pt x="6165" y="1485"/>
                  </a:lnTo>
                  <a:lnTo>
                    <a:pt x="6167" y="1484"/>
                  </a:lnTo>
                  <a:lnTo>
                    <a:pt x="6168" y="1483"/>
                  </a:lnTo>
                  <a:lnTo>
                    <a:pt x="6171" y="1481"/>
                  </a:lnTo>
                  <a:lnTo>
                    <a:pt x="6173" y="1480"/>
                  </a:lnTo>
                  <a:lnTo>
                    <a:pt x="6175" y="1479"/>
                  </a:lnTo>
                  <a:lnTo>
                    <a:pt x="6177" y="1477"/>
                  </a:lnTo>
                  <a:lnTo>
                    <a:pt x="6178" y="1476"/>
                  </a:lnTo>
                  <a:lnTo>
                    <a:pt x="6179" y="1475"/>
                  </a:lnTo>
                  <a:lnTo>
                    <a:pt x="6182" y="1474"/>
                  </a:lnTo>
                  <a:lnTo>
                    <a:pt x="6183" y="1473"/>
                  </a:lnTo>
                  <a:lnTo>
                    <a:pt x="6185" y="1472"/>
                  </a:lnTo>
                  <a:lnTo>
                    <a:pt x="6187" y="1471"/>
                  </a:lnTo>
                  <a:lnTo>
                    <a:pt x="6189" y="1470"/>
                  </a:lnTo>
                  <a:lnTo>
                    <a:pt x="6193" y="1469"/>
                  </a:lnTo>
                  <a:lnTo>
                    <a:pt x="6195" y="1469"/>
                  </a:lnTo>
                  <a:lnTo>
                    <a:pt x="6198" y="1468"/>
                  </a:lnTo>
                  <a:lnTo>
                    <a:pt x="6201" y="1467"/>
                  </a:lnTo>
                  <a:lnTo>
                    <a:pt x="6203" y="1466"/>
                  </a:lnTo>
                  <a:lnTo>
                    <a:pt x="6207" y="1465"/>
                  </a:lnTo>
                  <a:lnTo>
                    <a:pt x="6208" y="1465"/>
                  </a:lnTo>
                  <a:lnTo>
                    <a:pt x="6211" y="1465"/>
                  </a:lnTo>
                  <a:lnTo>
                    <a:pt x="6213" y="1465"/>
                  </a:lnTo>
                  <a:lnTo>
                    <a:pt x="6215" y="1465"/>
                  </a:lnTo>
                  <a:lnTo>
                    <a:pt x="6218" y="1465"/>
                  </a:lnTo>
                  <a:lnTo>
                    <a:pt x="6220" y="1465"/>
                  </a:lnTo>
                  <a:lnTo>
                    <a:pt x="6223" y="1465"/>
                  </a:lnTo>
                  <a:lnTo>
                    <a:pt x="6226" y="1465"/>
                  </a:lnTo>
                  <a:lnTo>
                    <a:pt x="6228" y="1465"/>
                  </a:lnTo>
                  <a:lnTo>
                    <a:pt x="6229" y="1465"/>
                  </a:lnTo>
                  <a:lnTo>
                    <a:pt x="6232" y="1465"/>
                  </a:lnTo>
                  <a:lnTo>
                    <a:pt x="6233" y="1464"/>
                  </a:lnTo>
                  <a:lnTo>
                    <a:pt x="6235" y="1464"/>
                  </a:lnTo>
                  <a:lnTo>
                    <a:pt x="6237" y="1464"/>
                  </a:lnTo>
                  <a:lnTo>
                    <a:pt x="6240" y="1463"/>
                  </a:lnTo>
                  <a:lnTo>
                    <a:pt x="6242" y="1462"/>
                  </a:lnTo>
                  <a:lnTo>
                    <a:pt x="6244" y="1462"/>
                  </a:lnTo>
                  <a:lnTo>
                    <a:pt x="6246" y="1462"/>
                  </a:lnTo>
                  <a:lnTo>
                    <a:pt x="6247" y="1462"/>
                  </a:lnTo>
                  <a:lnTo>
                    <a:pt x="6249" y="1461"/>
                  </a:lnTo>
                  <a:lnTo>
                    <a:pt x="6253" y="1461"/>
                  </a:lnTo>
                  <a:lnTo>
                    <a:pt x="6254" y="1461"/>
                  </a:lnTo>
                  <a:lnTo>
                    <a:pt x="6257" y="1462"/>
                  </a:lnTo>
                  <a:lnTo>
                    <a:pt x="6259" y="1463"/>
                  </a:lnTo>
                  <a:lnTo>
                    <a:pt x="6261" y="1463"/>
                  </a:lnTo>
                  <a:lnTo>
                    <a:pt x="6262" y="1464"/>
                  </a:lnTo>
                  <a:lnTo>
                    <a:pt x="6263" y="1464"/>
                  </a:lnTo>
                  <a:lnTo>
                    <a:pt x="6265" y="1464"/>
                  </a:lnTo>
                  <a:lnTo>
                    <a:pt x="6266" y="1464"/>
                  </a:lnTo>
                  <a:lnTo>
                    <a:pt x="6268" y="1464"/>
                  </a:lnTo>
                  <a:lnTo>
                    <a:pt x="6271" y="1462"/>
                  </a:lnTo>
                  <a:lnTo>
                    <a:pt x="6272" y="1461"/>
                  </a:lnTo>
                  <a:lnTo>
                    <a:pt x="6275" y="1458"/>
                  </a:lnTo>
                  <a:lnTo>
                    <a:pt x="6276" y="1457"/>
                  </a:lnTo>
                  <a:lnTo>
                    <a:pt x="6278" y="1455"/>
                  </a:lnTo>
                  <a:lnTo>
                    <a:pt x="6279" y="1453"/>
                  </a:lnTo>
                  <a:lnTo>
                    <a:pt x="6281" y="1451"/>
                  </a:lnTo>
                  <a:lnTo>
                    <a:pt x="6283" y="1449"/>
                  </a:lnTo>
                  <a:lnTo>
                    <a:pt x="6286" y="1446"/>
                  </a:lnTo>
                  <a:lnTo>
                    <a:pt x="6287" y="1445"/>
                  </a:lnTo>
                  <a:lnTo>
                    <a:pt x="6288" y="1443"/>
                  </a:lnTo>
                  <a:lnTo>
                    <a:pt x="6291" y="1440"/>
                  </a:lnTo>
                  <a:lnTo>
                    <a:pt x="6292" y="1439"/>
                  </a:lnTo>
                  <a:lnTo>
                    <a:pt x="6293" y="1438"/>
                  </a:lnTo>
                  <a:lnTo>
                    <a:pt x="6295" y="1435"/>
                  </a:lnTo>
                  <a:lnTo>
                    <a:pt x="6297" y="1434"/>
                  </a:lnTo>
                  <a:lnTo>
                    <a:pt x="6299" y="1432"/>
                  </a:lnTo>
                  <a:lnTo>
                    <a:pt x="6300" y="1431"/>
                  </a:lnTo>
                  <a:lnTo>
                    <a:pt x="6303" y="1428"/>
                  </a:lnTo>
                  <a:lnTo>
                    <a:pt x="6305" y="1426"/>
                  </a:lnTo>
                  <a:lnTo>
                    <a:pt x="6307" y="1423"/>
                  </a:lnTo>
                  <a:lnTo>
                    <a:pt x="6308" y="1421"/>
                  </a:lnTo>
                  <a:lnTo>
                    <a:pt x="6309" y="1420"/>
                  </a:lnTo>
                  <a:lnTo>
                    <a:pt x="6313" y="1417"/>
                  </a:lnTo>
                  <a:lnTo>
                    <a:pt x="6314" y="1416"/>
                  </a:lnTo>
                  <a:lnTo>
                    <a:pt x="6316" y="1413"/>
                  </a:lnTo>
                  <a:lnTo>
                    <a:pt x="6318" y="1411"/>
                  </a:lnTo>
                  <a:lnTo>
                    <a:pt x="6321" y="1409"/>
                  </a:lnTo>
                  <a:lnTo>
                    <a:pt x="6322" y="1408"/>
                  </a:lnTo>
                  <a:lnTo>
                    <a:pt x="6325" y="1406"/>
                  </a:lnTo>
                  <a:lnTo>
                    <a:pt x="6326" y="1405"/>
                  </a:lnTo>
                  <a:lnTo>
                    <a:pt x="6329" y="1403"/>
                  </a:lnTo>
                  <a:lnTo>
                    <a:pt x="6331" y="1402"/>
                  </a:lnTo>
                  <a:lnTo>
                    <a:pt x="6333" y="1401"/>
                  </a:lnTo>
                  <a:lnTo>
                    <a:pt x="6335" y="1399"/>
                  </a:lnTo>
                  <a:lnTo>
                    <a:pt x="6337" y="1397"/>
                  </a:lnTo>
                  <a:lnTo>
                    <a:pt x="6339" y="1395"/>
                  </a:lnTo>
                  <a:lnTo>
                    <a:pt x="6341" y="1393"/>
                  </a:lnTo>
                  <a:lnTo>
                    <a:pt x="6343" y="1391"/>
                  </a:lnTo>
                  <a:lnTo>
                    <a:pt x="6344" y="1389"/>
                  </a:lnTo>
                  <a:lnTo>
                    <a:pt x="6345" y="1388"/>
                  </a:lnTo>
                  <a:lnTo>
                    <a:pt x="6346" y="1386"/>
                  </a:lnTo>
                  <a:lnTo>
                    <a:pt x="6349" y="1385"/>
                  </a:lnTo>
                  <a:lnTo>
                    <a:pt x="6351" y="1383"/>
                  </a:lnTo>
                  <a:lnTo>
                    <a:pt x="6354" y="1381"/>
                  </a:lnTo>
                  <a:lnTo>
                    <a:pt x="6357" y="1379"/>
                  </a:lnTo>
                  <a:lnTo>
                    <a:pt x="6361" y="1377"/>
                  </a:lnTo>
                  <a:lnTo>
                    <a:pt x="6363" y="1375"/>
                  </a:lnTo>
                  <a:lnTo>
                    <a:pt x="6366" y="1373"/>
                  </a:lnTo>
                  <a:lnTo>
                    <a:pt x="6369" y="1372"/>
                  </a:lnTo>
                  <a:lnTo>
                    <a:pt x="6371" y="1370"/>
                  </a:lnTo>
                  <a:lnTo>
                    <a:pt x="6372" y="1368"/>
                  </a:lnTo>
                  <a:lnTo>
                    <a:pt x="6374" y="1367"/>
                  </a:lnTo>
                  <a:lnTo>
                    <a:pt x="6378" y="1365"/>
                  </a:lnTo>
                  <a:lnTo>
                    <a:pt x="6381" y="1363"/>
                  </a:lnTo>
                  <a:lnTo>
                    <a:pt x="6383" y="1362"/>
                  </a:lnTo>
                  <a:lnTo>
                    <a:pt x="6385" y="1361"/>
                  </a:lnTo>
                  <a:lnTo>
                    <a:pt x="6387" y="1360"/>
                  </a:lnTo>
                  <a:lnTo>
                    <a:pt x="6390" y="1359"/>
                  </a:lnTo>
                  <a:lnTo>
                    <a:pt x="6392" y="1358"/>
                  </a:lnTo>
                  <a:lnTo>
                    <a:pt x="6394" y="1356"/>
                  </a:lnTo>
                  <a:lnTo>
                    <a:pt x="6397" y="1355"/>
                  </a:lnTo>
                  <a:lnTo>
                    <a:pt x="6398" y="1354"/>
                  </a:lnTo>
                  <a:lnTo>
                    <a:pt x="6400" y="1352"/>
                  </a:lnTo>
                  <a:lnTo>
                    <a:pt x="6402" y="1350"/>
                  </a:lnTo>
                  <a:lnTo>
                    <a:pt x="6404" y="1348"/>
                  </a:lnTo>
                  <a:lnTo>
                    <a:pt x="6406" y="1346"/>
                  </a:lnTo>
                  <a:lnTo>
                    <a:pt x="6408" y="1344"/>
                  </a:lnTo>
                  <a:lnTo>
                    <a:pt x="6410" y="1342"/>
                  </a:lnTo>
                  <a:lnTo>
                    <a:pt x="6411" y="1341"/>
                  </a:lnTo>
                  <a:lnTo>
                    <a:pt x="6414" y="1339"/>
                  </a:lnTo>
                  <a:lnTo>
                    <a:pt x="6416" y="1337"/>
                  </a:lnTo>
                  <a:lnTo>
                    <a:pt x="6419" y="1335"/>
                  </a:lnTo>
                  <a:lnTo>
                    <a:pt x="6421" y="1333"/>
                  </a:lnTo>
                  <a:lnTo>
                    <a:pt x="6423" y="1330"/>
                  </a:lnTo>
                  <a:lnTo>
                    <a:pt x="6425" y="1329"/>
                  </a:lnTo>
                  <a:lnTo>
                    <a:pt x="6427" y="1328"/>
                  </a:lnTo>
                  <a:lnTo>
                    <a:pt x="6430" y="1327"/>
                  </a:lnTo>
                  <a:lnTo>
                    <a:pt x="6432" y="1326"/>
                  </a:lnTo>
                  <a:lnTo>
                    <a:pt x="6434" y="1325"/>
                  </a:lnTo>
                  <a:lnTo>
                    <a:pt x="6437" y="1325"/>
                  </a:lnTo>
                  <a:lnTo>
                    <a:pt x="6440" y="1325"/>
                  </a:lnTo>
                  <a:lnTo>
                    <a:pt x="6442" y="1325"/>
                  </a:lnTo>
                  <a:lnTo>
                    <a:pt x="6444" y="1325"/>
                  </a:lnTo>
                  <a:lnTo>
                    <a:pt x="6446" y="1325"/>
                  </a:lnTo>
                  <a:lnTo>
                    <a:pt x="6447" y="1324"/>
                  </a:lnTo>
                  <a:lnTo>
                    <a:pt x="6449" y="1324"/>
                  </a:lnTo>
                  <a:lnTo>
                    <a:pt x="6450" y="1323"/>
                  </a:lnTo>
                  <a:lnTo>
                    <a:pt x="6453" y="1323"/>
                  </a:lnTo>
                  <a:lnTo>
                    <a:pt x="6454" y="1323"/>
                  </a:lnTo>
                  <a:lnTo>
                    <a:pt x="6456" y="1324"/>
                  </a:lnTo>
                  <a:lnTo>
                    <a:pt x="6458" y="1323"/>
                  </a:lnTo>
                  <a:lnTo>
                    <a:pt x="6459" y="1324"/>
                  </a:lnTo>
                  <a:lnTo>
                    <a:pt x="6461" y="1324"/>
                  </a:lnTo>
                  <a:lnTo>
                    <a:pt x="6463" y="1325"/>
                  </a:lnTo>
                  <a:lnTo>
                    <a:pt x="6465" y="1326"/>
                  </a:lnTo>
                  <a:lnTo>
                    <a:pt x="6466" y="1328"/>
                  </a:lnTo>
                  <a:lnTo>
                    <a:pt x="6467" y="1330"/>
                  </a:lnTo>
                  <a:lnTo>
                    <a:pt x="6468" y="1332"/>
                  </a:lnTo>
                  <a:lnTo>
                    <a:pt x="6468" y="3007"/>
                  </a:lnTo>
                  <a:lnTo>
                    <a:pt x="0" y="3007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3" name="Freeform 61"/>
            <p:cNvSpPr>
              <a:spLocks/>
            </p:cNvSpPr>
            <p:nvPr/>
          </p:nvSpPr>
          <p:spPr bwMode="auto">
            <a:xfrm>
              <a:off x="800" y="1137"/>
              <a:ext cx="168" cy="148"/>
            </a:xfrm>
            <a:custGeom>
              <a:avLst/>
              <a:gdLst>
                <a:gd name="T0" fmla="*/ 4 w 168"/>
                <a:gd name="T1" fmla="*/ 20 h 148"/>
                <a:gd name="T2" fmla="*/ 8 w 168"/>
                <a:gd name="T3" fmla="*/ 14 h 148"/>
                <a:gd name="T4" fmla="*/ 13 w 168"/>
                <a:gd name="T5" fmla="*/ 6 h 148"/>
                <a:gd name="T6" fmla="*/ 25 w 168"/>
                <a:gd name="T7" fmla="*/ 0 h 148"/>
                <a:gd name="T8" fmla="*/ 39 w 168"/>
                <a:gd name="T9" fmla="*/ 0 h 148"/>
                <a:gd name="T10" fmla="*/ 51 w 168"/>
                <a:gd name="T11" fmla="*/ 3 h 148"/>
                <a:gd name="T12" fmla="*/ 59 w 168"/>
                <a:gd name="T13" fmla="*/ 6 h 148"/>
                <a:gd name="T14" fmla="*/ 68 w 168"/>
                <a:gd name="T15" fmla="*/ 9 h 148"/>
                <a:gd name="T16" fmla="*/ 82 w 168"/>
                <a:gd name="T17" fmla="*/ 11 h 148"/>
                <a:gd name="T18" fmla="*/ 93 w 168"/>
                <a:gd name="T19" fmla="*/ 12 h 148"/>
                <a:gd name="T20" fmla="*/ 106 w 168"/>
                <a:gd name="T21" fmla="*/ 15 h 148"/>
                <a:gd name="T22" fmla="*/ 116 w 168"/>
                <a:gd name="T23" fmla="*/ 14 h 148"/>
                <a:gd name="T24" fmla="*/ 129 w 168"/>
                <a:gd name="T25" fmla="*/ 12 h 148"/>
                <a:gd name="T26" fmla="*/ 141 w 168"/>
                <a:gd name="T27" fmla="*/ 10 h 148"/>
                <a:gd name="T28" fmla="*/ 153 w 168"/>
                <a:gd name="T29" fmla="*/ 13 h 148"/>
                <a:gd name="T30" fmla="*/ 159 w 168"/>
                <a:gd name="T31" fmla="*/ 22 h 148"/>
                <a:gd name="T32" fmla="*/ 161 w 168"/>
                <a:gd name="T33" fmla="*/ 30 h 148"/>
                <a:gd name="T34" fmla="*/ 166 w 168"/>
                <a:gd name="T35" fmla="*/ 41 h 148"/>
                <a:gd name="T36" fmla="*/ 168 w 168"/>
                <a:gd name="T37" fmla="*/ 50 h 148"/>
                <a:gd name="T38" fmla="*/ 165 w 168"/>
                <a:gd name="T39" fmla="*/ 57 h 148"/>
                <a:gd name="T40" fmla="*/ 158 w 168"/>
                <a:gd name="T41" fmla="*/ 58 h 148"/>
                <a:gd name="T42" fmla="*/ 159 w 168"/>
                <a:gd name="T43" fmla="*/ 71 h 148"/>
                <a:gd name="T44" fmla="*/ 159 w 168"/>
                <a:gd name="T45" fmla="*/ 84 h 148"/>
                <a:gd name="T46" fmla="*/ 160 w 168"/>
                <a:gd name="T47" fmla="*/ 96 h 148"/>
                <a:gd name="T48" fmla="*/ 164 w 168"/>
                <a:gd name="T49" fmla="*/ 116 h 148"/>
                <a:gd name="T50" fmla="*/ 166 w 168"/>
                <a:gd name="T51" fmla="*/ 130 h 148"/>
                <a:gd name="T52" fmla="*/ 162 w 168"/>
                <a:gd name="T53" fmla="*/ 136 h 148"/>
                <a:gd name="T54" fmla="*/ 159 w 168"/>
                <a:gd name="T55" fmla="*/ 143 h 148"/>
                <a:gd name="T56" fmla="*/ 156 w 168"/>
                <a:gd name="T57" fmla="*/ 147 h 148"/>
                <a:gd name="T58" fmla="*/ 146 w 168"/>
                <a:gd name="T59" fmla="*/ 147 h 148"/>
                <a:gd name="T60" fmla="*/ 135 w 168"/>
                <a:gd name="T61" fmla="*/ 140 h 148"/>
                <a:gd name="T62" fmla="*/ 126 w 168"/>
                <a:gd name="T63" fmla="*/ 136 h 148"/>
                <a:gd name="T64" fmla="*/ 118 w 168"/>
                <a:gd name="T65" fmla="*/ 137 h 148"/>
                <a:gd name="T66" fmla="*/ 106 w 168"/>
                <a:gd name="T67" fmla="*/ 140 h 148"/>
                <a:gd name="T68" fmla="*/ 92 w 168"/>
                <a:gd name="T69" fmla="*/ 140 h 148"/>
                <a:gd name="T70" fmla="*/ 81 w 168"/>
                <a:gd name="T71" fmla="*/ 135 h 148"/>
                <a:gd name="T72" fmla="*/ 74 w 168"/>
                <a:gd name="T73" fmla="*/ 132 h 148"/>
                <a:gd name="T74" fmla="*/ 64 w 168"/>
                <a:gd name="T75" fmla="*/ 130 h 148"/>
                <a:gd name="T76" fmla="*/ 56 w 168"/>
                <a:gd name="T77" fmla="*/ 125 h 148"/>
                <a:gd name="T78" fmla="*/ 46 w 168"/>
                <a:gd name="T79" fmla="*/ 120 h 148"/>
                <a:gd name="T80" fmla="*/ 39 w 168"/>
                <a:gd name="T81" fmla="*/ 114 h 148"/>
                <a:gd name="T82" fmla="*/ 34 w 168"/>
                <a:gd name="T83" fmla="*/ 107 h 148"/>
                <a:gd name="T84" fmla="*/ 30 w 168"/>
                <a:gd name="T85" fmla="*/ 99 h 148"/>
                <a:gd name="T86" fmla="*/ 26 w 168"/>
                <a:gd name="T87" fmla="*/ 93 h 148"/>
                <a:gd name="T88" fmla="*/ 21 w 168"/>
                <a:gd name="T89" fmla="*/ 83 h 148"/>
                <a:gd name="T90" fmla="*/ 17 w 168"/>
                <a:gd name="T91" fmla="*/ 75 h 148"/>
                <a:gd name="T92" fmla="*/ 13 w 168"/>
                <a:gd name="T93" fmla="*/ 67 h 148"/>
                <a:gd name="T94" fmla="*/ 9 w 168"/>
                <a:gd name="T95" fmla="*/ 59 h 148"/>
                <a:gd name="T96" fmla="*/ 5 w 168"/>
                <a:gd name="T97" fmla="*/ 51 h 148"/>
                <a:gd name="T98" fmla="*/ 2 w 168"/>
                <a:gd name="T99" fmla="*/ 42 h 148"/>
                <a:gd name="T100" fmla="*/ 1 w 168"/>
                <a:gd name="T101" fmla="*/ 33 h 148"/>
                <a:gd name="T102" fmla="*/ 2 w 168"/>
                <a:gd name="T103" fmla="*/ 24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148"/>
                <a:gd name="T158" fmla="*/ 168 w 168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148">
                  <a:moveTo>
                    <a:pt x="2" y="24"/>
                  </a:moveTo>
                  <a:lnTo>
                    <a:pt x="2" y="22"/>
                  </a:lnTo>
                  <a:lnTo>
                    <a:pt x="4" y="20"/>
                  </a:lnTo>
                  <a:lnTo>
                    <a:pt x="5" y="18"/>
                  </a:lnTo>
                  <a:lnTo>
                    <a:pt x="7" y="17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8" y="3"/>
                  </a:lnTo>
                  <a:lnTo>
                    <a:pt x="51" y="3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68" y="9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82" y="11"/>
                  </a:lnTo>
                  <a:lnTo>
                    <a:pt x="86" y="11"/>
                  </a:lnTo>
                  <a:lnTo>
                    <a:pt x="90" y="11"/>
                  </a:lnTo>
                  <a:lnTo>
                    <a:pt x="93" y="12"/>
                  </a:lnTo>
                  <a:lnTo>
                    <a:pt x="96" y="13"/>
                  </a:lnTo>
                  <a:lnTo>
                    <a:pt x="102" y="14"/>
                  </a:lnTo>
                  <a:lnTo>
                    <a:pt x="106" y="15"/>
                  </a:lnTo>
                  <a:lnTo>
                    <a:pt x="109" y="14"/>
                  </a:lnTo>
                  <a:lnTo>
                    <a:pt x="113" y="14"/>
                  </a:lnTo>
                  <a:lnTo>
                    <a:pt x="116" y="14"/>
                  </a:lnTo>
                  <a:lnTo>
                    <a:pt x="120" y="13"/>
                  </a:lnTo>
                  <a:lnTo>
                    <a:pt x="124" y="12"/>
                  </a:lnTo>
                  <a:lnTo>
                    <a:pt x="129" y="12"/>
                  </a:lnTo>
                  <a:lnTo>
                    <a:pt x="133" y="11"/>
                  </a:lnTo>
                  <a:lnTo>
                    <a:pt x="138" y="11"/>
                  </a:lnTo>
                  <a:lnTo>
                    <a:pt x="141" y="10"/>
                  </a:lnTo>
                  <a:lnTo>
                    <a:pt x="145" y="12"/>
                  </a:lnTo>
                  <a:lnTo>
                    <a:pt x="150" y="12"/>
                  </a:lnTo>
                  <a:lnTo>
                    <a:pt x="153" y="13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22"/>
                  </a:lnTo>
                  <a:lnTo>
                    <a:pt x="159" y="25"/>
                  </a:lnTo>
                  <a:lnTo>
                    <a:pt x="160" y="29"/>
                  </a:lnTo>
                  <a:lnTo>
                    <a:pt x="161" y="30"/>
                  </a:lnTo>
                  <a:lnTo>
                    <a:pt x="162" y="34"/>
                  </a:lnTo>
                  <a:lnTo>
                    <a:pt x="165" y="37"/>
                  </a:lnTo>
                  <a:lnTo>
                    <a:pt x="166" y="41"/>
                  </a:lnTo>
                  <a:lnTo>
                    <a:pt x="168" y="45"/>
                  </a:lnTo>
                  <a:lnTo>
                    <a:pt x="168" y="46"/>
                  </a:lnTo>
                  <a:lnTo>
                    <a:pt x="168" y="50"/>
                  </a:lnTo>
                  <a:lnTo>
                    <a:pt x="167" y="52"/>
                  </a:lnTo>
                  <a:lnTo>
                    <a:pt x="166" y="54"/>
                  </a:lnTo>
                  <a:lnTo>
                    <a:pt x="165" y="57"/>
                  </a:lnTo>
                  <a:lnTo>
                    <a:pt x="163" y="58"/>
                  </a:lnTo>
                  <a:lnTo>
                    <a:pt x="160" y="57"/>
                  </a:lnTo>
                  <a:lnTo>
                    <a:pt x="158" y="58"/>
                  </a:lnTo>
                  <a:lnTo>
                    <a:pt x="157" y="62"/>
                  </a:lnTo>
                  <a:lnTo>
                    <a:pt x="159" y="66"/>
                  </a:lnTo>
                  <a:lnTo>
                    <a:pt x="159" y="71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59" y="84"/>
                  </a:lnTo>
                  <a:lnTo>
                    <a:pt x="159" y="89"/>
                  </a:lnTo>
                  <a:lnTo>
                    <a:pt x="159" y="92"/>
                  </a:lnTo>
                  <a:lnTo>
                    <a:pt x="160" y="96"/>
                  </a:lnTo>
                  <a:lnTo>
                    <a:pt x="163" y="102"/>
                  </a:lnTo>
                  <a:lnTo>
                    <a:pt x="164" y="110"/>
                  </a:lnTo>
                  <a:lnTo>
                    <a:pt x="164" y="116"/>
                  </a:lnTo>
                  <a:lnTo>
                    <a:pt x="165" y="120"/>
                  </a:lnTo>
                  <a:lnTo>
                    <a:pt x="166" y="126"/>
                  </a:lnTo>
                  <a:lnTo>
                    <a:pt x="166" y="130"/>
                  </a:lnTo>
                  <a:lnTo>
                    <a:pt x="165" y="133"/>
                  </a:lnTo>
                  <a:lnTo>
                    <a:pt x="164" y="134"/>
                  </a:lnTo>
                  <a:lnTo>
                    <a:pt x="162" y="136"/>
                  </a:lnTo>
                  <a:lnTo>
                    <a:pt x="161" y="140"/>
                  </a:lnTo>
                  <a:lnTo>
                    <a:pt x="160" y="142"/>
                  </a:lnTo>
                  <a:lnTo>
                    <a:pt x="159" y="143"/>
                  </a:lnTo>
                  <a:lnTo>
                    <a:pt x="158" y="145"/>
                  </a:lnTo>
                  <a:lnTo>
                    <a:pt x="157" y="146"/>
                  </a:lnTo>
                  <a:lnTo>
                    <a:pt x="156" y="147"/>
                  </a:lnTo>
                  <a:lnTo>
                    <a:pt x="154" y="148"/>
                  </a:lnTo>
                  <a:lnTo>
                    <a:pt x="151" y="148"/>
                  </a:lnTo>
                  <a:lnTo>
                    <a:pt x="146" y="147"/>
                  </a:lnTo>
                  <a:lnTo>
                    <a:pt x="143" y="144"/>
                  </a:lnTo>
                  <a:lnTo>
                    <a:pt x="139" y="142"/>
                  </a:lnTo>
                  <a:lnTo>
                    <a:pt x="135" y="140"/>
                  </a:lnTo>
                  <a:lnTo>
                    <a:pt x="132" y="138"/>
                  </a:lnTo>
                  <a:lnTo>
                    <a:pt x="128" y="137"/>
                  </a:lnTo>
                  <a:lnTo>
                    <a:pt x="126" y="136"/>
                  </a:lnTo>
                  <a:lnTo>
                    <a:pt x="125" y="136"/>
                  </a:lnTo>
                  <a:lnTo>
                    <a:pt x="121" y="136"/>
                  </a:lnTo>
                  <a:lnTo>
                    <a:pt x="118" y="137"/>
                  </a:lnTo>
                  <a:lnTo>
                    <a:pt x="113" y="138"/>
                  </a:lnTo>
                  <a:lnTo>
                    <a:pt x="109" y="139"/>
                  </a:lnTo>
                  <a:lnTo>
                    <a:pt x="106" y="140"/>
                  </a:lnTo>
                  <a:lnTo>
                    <a:pt x="103" y="140"/>
                  </a:lnTo>
                  <a:lnTo>
                    <a:pt x="99" y="140"/>
                  </a:lnTo>
                  <a:lnTo>
                    <a:pt x="92" y="140"/>
                  </a:lnTo>
                  <a:lnTo>
                    <a:pt x="88" y="138"/>
                  </a:lnTo>
                  <a:lnTo>
                    <a:pt x="86" y="137"/>
                  </a:lnTo>
                  <a:lnTo>
                    <a:pt x="81" y="135"/>
                  </a:lnTo>
                  <a:lnTo>
                    <a:pt x="78" y="134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1" y="132"/>
                  </a:lnTo>
                  <a:lnTo>
                    <a:pt x="68" y="131"/>
                  </a:lnTo>
                  <a:lnTo>
                    <a:pt x="64" y="130"/>
                  </a:lnTo>
                  <a:lnTo>
                    <a:pt x="62" y="130"/>
                  </a:lnTo>
                  <a:lnTo>
                    <a:pt x="59" y="128"/>
                  </a:lnTo>
                  <a:lnTo>
                    <a:pt x="56" y="125"/>
                  </a:lnTo>
                  <a:lnTo>
                    <a:pt x="53" y="124"/>
                  </a:lnTo>
                  <a:lnTo>
                    <a:pt x="49" y="122"/>
                  </a:lnTo>
                  <a:lnTo>
                    <a:pt x="46" y="120"/>
                  </a:lnTo>
                  <a:lnTo>
                    <a:pt x="44" y="118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6" y="109"/>
                  </a:lnTo>
                  <a:lnTo>
                    <a:pt x="34" y="107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0" y="99"/>
                  </a:lnTo>
                  <a:lnTo>
                    <a:pt x="29" y="98"/>
                  </a:lnTo>
                  <a:lnTo>
                    <a:pt x="27" y="95"/>
                  </a:lnTo>
                  <a:lnTo>
                    <a:pt x="26" y="93"/>
                  </a:lnTo>
                  <a:lnTo>
                    <a:pt x="25" y="90"/>
                  </a:lnTo>
                  <a:lnTo>
                    <a:pt x="22" y="88"/>
                  </a:lnTo>
                  <a:lnTo>
                    <a:pt x="21" y="83"/>
                  </a:lnTo>
                  <a:lnTo>
                    <a:pt x="20" y="80"/>
                  </a:lnTo>
                  <a:lnTo>
                    <a:pt x="18" y="77"/>
                  </a:lnTo>
                  <a:lnTo>
                    <a:pt x="17" y="75"/>
                  </a:lnTo>
                  <a:lnTo>
                    <a:pt x="16" y="72"/>
                  </a:lnTo>
                  <a:lnTo>
                    <a:pt x="14" y="70"/>
                  </a:lnTo>
                  <a:lnTo>
                    <a:pt x="13" y="67"/>
                  </a:lnTo>
                  <a:lnTo>
                    <a:pt x="12" y="64"/>
                  </a:lnTo>
                  <a:lnTo>
                    <a:pt x="10" y="62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4" name="Freeform 60"/>
            <p:cNvSpPr>
              <a:spLocks/>
            </p:cNvSpPr>
            <p:nvPr/>
          </p:nvSpPr>
          <p:spPr bwMode="auto">
            <a:xfrm>
              <a:off x="1101" y="1212"/>
              <a:ext cx="168" cy="112"/>
            </a:xfrm>
            <a:custGeom>
              <a:avLst/>
              <a:gdLst>
                <a:gd name="T0" fmla="*/ 1 w 168"/>
                <a:gd name="T1" fmla="*/ 30 h 112"/>
                <a:gd name="T2" fmla="*/ 5 w 168"/>
                <a:gd name="T3" fmla="*/ 24 h 112"/>
                <a:gd name="T4" fmla="*/ 15 w 168"/>
                <a:gd name="T5" fmla="*/ 15 h 112"/>
                <a:gd name="T6" fmla="*/ 25 w 168"/>
                <a:gd name="T7" fmla="*/ 8 h 112"/>
                <a:gd name="T8" fmla="*/ 36 w 168"/>
                <a:gd name="T9" fmla="*/ 3 h 112"/>
                <a:gd name="T10" fmla="*/ 44 w 168"/>
                <a:gd name="T11" fmla="*/ 0 h 112"/>
                <a:gd name="T12" fmla="*/ 52 w 168"/>
                <a:gd name="T13" fmla="*/ 6 h 112"/>
                <a:gd name="T14" fmla="*/ 60 w 168"/>
                <a:gd name="T15" fmla="*/ 12 h 112"/>
                <a:gd name="T16" fmla="*/ 72 w 168"/>
                <a:gd name="T17" fmla="*/ 12 h 112"/>
                <a:gd name="T18" fmla="*/ 83 w 168"/>
                <a:gd name="T19" fmla="*/ 11 h 112"/>
                <a:gd name="T20" fmla="*/ 89 w 168"/>
                <a:gd name="T21" fmla="*/ 11 h 112"/>
                <a:gd name="T22" fmla="*/ 98 w 168"/>
                <a:gd name="T23" fmla="*/ 9 h 112"/>
                <a:gd name="T24" fmla="*/ 105 w 168"/>
                <a:gd name="T25" fmla="*/ 8 h 112"/>
                <a:gd name="T26" fmla="*/ 115 w 168"/>
                <a:gd name="T27" fmla="*/ 7 h 112"/>
                <a:gd name="T28" fmla="*/ 120 w 168"/>
                <a:gd name="T29" fmla="*/ 8 h 112"/>
                <a:gd name="T30" fmla="*/ 134 w 168"/>
                <a:gd name="T31" fmla="*/ 13 h 112"/>
                <a:gd name="T32" fmla="*/ 143 w 168"/>
                <a:gd name="T33" fmla="*/ 20 h 112"/>
                <a:gd name="T34" fmla="*/ 151 w 168"/>
                <a:gd name="T35" fmla="*/ 24 h 112"/>
                <a:gd name="T36" fmla="*/ 161 w 168"/>
                <a:gd name="T37" fmla="*/ 27 h 112"/>
                <a:gd name="T38" fmla="*/ 167 w 168"/>
                <a:gd name="T39" fmla="*/ 32 h 112"/>
                <a:gd name="T40" fmla="*/ 167 w 168"/>
                <a:gd name="T41" fmla="*/ 41 h 112"/>
                <a:gd name="T42" fmla="*/ 164 w 168"/>
                <a:gd name="T43" fmla="*/ 53 h 112"/>
                <a:gd name="T44" fmla="*/ 161 w 168"/>
                <a:gd name="T45" fmla="*/ 69 h 112"/>
                <a:gd name="T46" fmla="*/ 158 w 168"/>
                <a:gd name="T47" fmla="*/ 79 h 112"/>
                <a:gd name="T48" fmla="*/ 151 w 168"/>
                <a:gd name="T49" fmla="*/ 84 h 112"/>
                <a:gd name="T50" fmla="*/ 146 w 168"/>
                <a:gd name="T51" fmla="*/ 89 h 112"/>
                <a:gd name="T52" fmla="*/ 144 w 168"/>
                <a:gd name="T53" fmla="*/ 97 h 112"/>
                <a:gd name="T54" fmla="*/ 138 w 168"/>
                <a:gd name="T55" fmla="*/ 101 h 112"/>
                <a:gd name="T56" fmla="*/ 129 w 168"/>
                <a:gd name="T57" fmla="*/ 105 h 112"/>
                <a:gd name="T58" fmla="*/ 125 w 168"/>
                <a:gd name="T59" fmla="*/ 110 h 112"/>
                <a:gd name="T60" fmla="*/ 117 w 168"/>
                <a:gd name="T61" fmla="*/ 112 h 112"/>
                <a:gd name="T62" fmla="*/ 109 w 168"/>
                <a:gd name="T63" fmla="*/ 106 h 112"/>
                <a:gd name="T64" fmla="*/ 102 w 168"/>
                <a:gd name="T65" fmla="*/ 100 h 112"/>
                <a:gd name="T66" fmla="*/ 97 w 168"/>
                <a:gd name="T67" fmla="*/ 98 h 112"/>
                <a:gd name="T68" fmla="*/ 93 w 168"/>
                <a:gd name="T69" fmla="*/ 99 h 112"/>
                <a:gd name="T70" fmla="*/ 85 w 168"/>
                <a:gd name="T71" fmla="*/ 96 h 112"/>
                <a:gd name="T72" fmla="*/ 75 w 168"/>
                <a:gd name="T73" fmla="*/ 93 h 112"/>
                <a:gd name="T74" fmla="*/ 68 w 168"/>
                <a:gd name="T75" fmla="*/ 93 h 112"/>
                <a:gd name="T76" fmla="*/ 59 w 168"/>
                <a:gd name="T77" fmla="*/ 86 h 112"/>
                <a:gd name="T78" fmla="*/ 52 w 168"/>
                <a:gd name="T79" fmla="*/ 79 h 112"/>
                <a:gd name="T80" fmla="*/ 44 w 168"/>
                <a:gd name="T81" fmla="*/ 77 h 112"/>
                <a:gd name="T82" fmla="*/ 37 w 168"/>
                <a:gd name="T83" fmla="*/ 73 h 112"/>
                <a:gd name="T84" fmla="*/ 28 w 168"/>
                <a:gd name="T85" fmla="*/ 64 h 112"/>
                <a:gd name="T86" fmla="*/ 24 w 168"/>
                <a:gd name="T87" fmla="*/ 57 h 112"/>
                <a:gd name="T88" fmla="*/ 17 w 168"/>
                <a:gd name="T89" fmla="*/ 50 h 112"/>
                <a:gd name="T90" fmla="*/ 9 w 168"/>
                <a:gd name="T91" fmla="*/ 42 h 112"/>
                <a:gd name="T92" fmla="*/ 2 w 168"/>
                <a:gd name="T93" fmla="*/ 39 h 1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8"/>
                <a:gd name="T142" fmla="*/ 0 h 112"/>
                <a:gd name="T143" fmla="*/ 168 w 168"/>
                <a:gd name="T144" fmla="*/ 112 h 1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8" h="112">
                  <a:moveTo>
                    <a:pt x="0" y="37"/>
                  </a:moveTo>
                  <a:lnTo>
                    <a:pt x="0" y="34"/>
                  </a:lnTo>
                  <a:lnTo>
                    <a:pt x="1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28" y="6"/>
                  </a:lnTo>
                  <a:lnTo>
                    <a:pt x="31" y="6"/>
                  </a:lnTo>
                  <a:lnTo>
                    <a:pt x="36" y="3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5" y="8"/>
                  </a:lnTo>
                  <a:lnTo>
                    <a:pt x="57" y="9"/>
                  </a:lnTo>
                  <a:lnTo>
                    <a:pt x="60" y="12"/>
                  </a:lnTo>
                  <a:lnTo>
                    <a:pt x="64" y="13"/>
                  </a:lnTo>
                  <a:lnTo>
                    <a:pt x="68" y="13"/>
                  </a:lnTo>
                  <a:lnTo>
                    <a:pt x="72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3" y="11"/>
                  </a:lnTo>
                  <a:lnTo>
                    <a:pt x="85" y="11"/>
                  </a:lnTo>
                  <a:lnTo>
                    <a:pt x="87" y="11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3" y="8"/>
                  </a:lnTo>
                  <a:lnTo>
                    <a:pt x="105" y="8"/>
                  </a:lnTo>
                  <a:lnTo>
                    <a:pt x="109" y="7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7" y="7"/>
                  </a:lnTo>
                  <a:lnTo>
                    <a:pt x="118" y="8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29" y="11"/>
                  </a:lnTo>
                  <a:lnTo>
                    <a:pt x="134" y="13"/>
                  </a:lnTo>
                  <a:lnTo>
                    <a:pt x="139" y="16"/>
                  </a:lnTo>
                  <a:lnTo>
                    <a:pt x="141" y="18"/>
                  </a:lnTo>
                  <a:lnTo>
                    <a:pt x="143" y="20"/>
                  </a:lnTo>
                  <a:lnTo>
                    <a:pt x="145" y="21"/>
                  </a:lnTo>
                  <a:lnTo>
                    <a:pt x="146" y="22"/>
                  </a:lnTo>
                  <a:lnTo>
                    <a:pt x="151" y="24"/>
                  </a:lnTo>
                  <a:lnTo>
                    <a:pt x="154" y="24"/>
                  </a:lnTo>
                  <a:lnTo>
                    <a:pt x="157" y="25"/>
                  </a:lnTo>
                  <a:lnTo>
                    <a:pt x="161" y="27"/>
                  </a:lnTo>
                  <a:lnTo>
                    <a:pt x="165" y="27"/>
                  </a:lnTo>
                  <a:lnTo>
                    <a:pt x="166" y="30"/>
                  </a:lnTo>
                  <a:lnTo>
                    <a:pt x="167" y="32"/>
                  </a:lnTo>
                  <a:lnTo>
                    <a:pt x="168" y="36"/>
                  </a:lnTo>
                  <a:lnTo>
                    <a:pt x="168" y="39"/>
                  </a:lnTo>
                  <a:lnTo>
                    <a:pt x="167" y="41"/>
                  </a:lnTo>
                  <a:lnTo>
                    <a:pt x="163" y="43"/>
                  </a:lnTo>
                  <a:lnTo>
                    <a:pt x="163" y="46"/>
                  </a:lnTo>
                  <a:lnTo>
                    <a:pt x="164" y="53"/>
                  </a:lnTo>
                  <a:lnTo>
                    <a:pt x="163" y="58"/>
                  </a:lnTo>
                  <a:lnTo>
                    <a:pt x="163" y="63"/>
                  </a:lnTo>
                  <a:lnTo>
                    <a:pt x="161" y="69"/>
                  </a:lnTo>
                  <a:lnTo>
                    <a:pt x="159" y="71"/>
                  </a:lnTo>
                  <a:lnTo>
                    <a:pt x="158" y="75"/>
                  </a:lnTo>
                  <a:lnTo>
                    <a:pt x="158" y="79"/>
                  </a:lnTo>
                  <a:lnTo>
                    <a:pt x="156" y="81"/>
                  </a:lnTo>
                  <a:lnTo>
                    <a:pt x="153" y="82"/>
                  </a:lnTo>
                  <a:lnTo>
                    <a:pt x="151" y="84"/>
                  </a:lnTo>
                  <a:lnTo>
                    <a:pt x="149" y="86"/>
                  </a:lnTo>
                  <a:lnTo>
                    <a:pt x="147" y="87"/>
                  </a:lnTo>
                  <a:lnTo>
                    <a:pt x="146" y="89"/>
                  </a:lnTo>
                  <a:lnTo>
                    <a:pt x="145" y="91"/>
                  </a:lnTo>
                  <a:lnTo>
                    <a:pt x="145" y="94"/>
                  </a:lnTo>
                  <a:lnTo>
                    <a:pt x="144" y="97"/>
                  </a:lnTo>
                  <a:lnTo>
                    <a:pt x="142" y="98"/>
                  </a:lnTo>
                  <a:lnTo>
                    <a:pt x="141" y="99"/>
                  </a:lnTo>
                  <a:lnTo>
                    <a:pt x="138" y="101"/>
                  </a:lnTo>
                  <a:lnTo>
                    <a:pt x="134" y="103"/>
                  </a:lnTo>
                  <a:lnTo>
                    <a:pt x="132" y="105"/>
                  </a:lnTo>
                  <a:lnTo>
                    <a:pt x="129" y="105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5" y="110"/>
                  </a:lnTo>
                  <a:lnTo>
                    <a:pt x="123" y="111"/>
                  </a:lnTo>
                  <a:lnTo>
                    <a:pt x="121" y="111"/>
                  </a:lnTo>
                  <a:lnTo>
                    <a:pt x="117" y="112"/>
                  </a:lnTo>
                  <a:lnTo>
                    <a:pt x="113" y="109"/>
                  </a:lnTo>
                  <a:lnTo>
                    <a:pt x="112" y="108"/>
                  </a:lnTo>
                  <a:lnTo>
                    <a:pt x="109" y="106"/>
                  </a:lnTo>
                  <a:lnTo>
                    <a:pt x="107" y="104"/>
                  </a:lnTo>
                  <a:lnTo>
                    <a:pt x="105" y="102"/>
                  </a:lnTo>
                  <a:lnTo>
                    <a:pt x="102" y="100"/>
                  </a:lnTo>
                  <a:lnTo>
                    <a:pt x="100" y="98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3" y="99"/>
                  </a:lnTo>
                  <a:lnTo>
                    <a:pt x="90" y="97"/>
                  </a:lnTo>
                  <a:lnTo>
                    <a:pt x="88" y="96"/>
                  </a:lnTo>
                  <a:lnTo>
                    <a:pt x="85" y="96"/>
                  </a:lnTo>
                  <a:lnTo>
                    <a:pt x="83" y="96"/>
                  </a:lnTo>
                  <a:lnTo>
                    <a:pt x="80" y="95"/>
                  </a:lnTo>
                  <a:lnTo>
                    <a:pt x="75" y="93"/>
                  </a:lnTo>
                  <a:lnTo>
                    <a:pt x="72" y="92"/>
                  </a:lnTo>
                  <a:lnTo>
                    <a:pt x="70" y="93"/>
                  </a:lnTo>
                  <a:lnTo>
                    <a:pt x="68" y="93"/>
                  </a:lnTo>
                  <a:lnTo>
                    <a:pt x="66" y="91"/>
                  </a:lnTo>
                  <a:lnTo>
                    <a:pt x="62" y="89"/>
                  </a:lnTo>
                  <a:lnTo>
                    <a:pt x="59" y="86"/>
                  </a:lnTo>
                  <a:lnTo>
                    <a:pt x="56" y="84"/>
                  </a:lnTo>
                  <a:lnTo>
                    <a:pt x="54" y="81"/>
                  </a:lnTo>
                  <a:lnTo>
                    <a:pt x="52" y="79"/>
                  </a:lnTo>
                  <a:lnTo>
                    <a:pt x="49" y="79"/>
                  </a:lnTo>
                  <a:lnTo>
                    <a:pt x="47" y="78"/>
                  </a:lnTo>
                  <a:lnTo>
                    <a:pt x="44" y="77"/>
                  </a:lnTo>
                  <a:lnTo>
                    <a:pt x="42" y="75"/>
                  </a:lnTo>
                  <a:lnTo>
                    <a:pt x="40" y="74"/>
                  </a:lnTo>
                  <a:lnTo>
                    <a:pt x="37" y="73"/>
                  </a:lnTo>
                  <a:lnTo>
                    <a:pt x="32" y="69"/>
                  </a:lnTo>
                  <a:lnTo>
                    <a:pt x="31" y="67"/>
                  </a:lnTo>
                  <a:lnTo>
                    <a:pt x="28" y="64"/>
                  </a:lnTo>
                  <a:lnTo>
                    <a:pt x="27" y="62"/>
                  </a:lnTo>
                  <a:lnTo>
                    <a:pt x="25" y="59"/>
                  </a:lnTo>
                  <a:lnTo>
                    <a:pt x="24" y="57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0"/>
                  </a:lnTo>
                  <a:lnTo>
                    <a:pt x="16" y="48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4" y="40"/>
                  </a:lnTo>
                  <a:lnTo>
                    <a:pt x="2" y="3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5" name="Freeform 59"/>
            <p:cNvSpPr>
              <a:spLocks/>
            </p:cNvSpPr>
            <p:nvPr/>
          </p:nvSpPr>
          <p:spPr bwMode="auto">
            <a:xfrm>
              <a:off x="1818" y="1703"/>
              <a:ext cx="18" cy="17"/>
            </a:xfrm>
            <a:custGeom>
              <a:avLst/>
              <a:gdLst>
                <a:gd name="T0" fmla="*/ 6 w 18"/>
                <a:gd name="T1" fmla="*/ 0 h 17"/>
                <a:gd name="T2" fmla="*/ 4 w 18"/>
                <a:gd name="T3" fmla="*/ 0 h 17"/>
                <a:gd name="T4" fmla="*/ 3 w 18"/>
                <a:gd name="T5" fmla="*/ 0 h 17"/>
                <a:gd name="T6" fmla="*/ 1 w 18"/>
                <a:gd name="T7" fmla="*/ 2 h 17"/>
                <a:gd name="T8" fmla="*/ 0 w 18"/>
                <a:gd name="T9" fmla="*/ 4 h 17"/>
                <a:gd name="T10" fmla="*/ 1 w 18"/>
                <a:gd name="T11" fmla="*/ 8 h 17"/>
                <a:gd name="T12" fmla="*/ 2 w 18"/>
                <a:gd name="T13" fmla="*/ 11 h 17"/>
                <a:gd name="T14" fmla="*/ 3 w 18"/>
                <a:gd name="T15" fmla="*/ 13 h 17"/>
                <a:gd name="T16" fmla="*/ 5 w 18"/>
                <a:gd name="T17" fmla="*/ 14 h 17"/>
                <a:gd name="T18" fmla="*/ 7 w 18"/>
                <a:gd name="T19" fmla="*/ 15 h 17"/>
                <a:gd name="T20" fmla="*/ 9 w 18"/>
                <a:gd name="T21" fmla="*/ 17 h 17"/>
                <a:gd name="T22" fmla="*/ 11 w 18"/>
                <a:gd name="T23" fmla="*/ 17 h 17"/>
                <a:gd name="T24" fmla="*/ 14 w 18"/>
                <a:gd name="T25" fmla="*/ 17 h 17"/>
                <a:gd name="T26" fmla="*/ 17 w 18"/>
                <a:gd name="T27" fmla="*/ 17 h 17"/>
                <a:gd name="T28" fmla="*/ 18 w 18"/>
                <a:gd name="T29" fmla="*/ 14 h 17"/>
                <a:gd name="T30" fmla="*/ 17 w 18"/>
                <a:gd name="T31" fmla="*/ 11 h 17"/>
                <a:gd name="T32" fmla="*/ 15 w 18"/>
                <a:gd name="T33" fmla="*/ 9 h 17"/>
                <a:gd name="T34" fmla="*/ 15 w 18"/>
                <a:gd name="T35" fmla="*/ 7 h 17"/>
                <a:gd name="T36" fmla="*/ 14 w 18"/>
                <a:gd name="T37" fmla="*/ 5 h 17"/>
                <a:gd name="T38" fmla="*/ 12 w 18"/>
                <a:gd name="T39" fmla="*/ 4 h 17"/>
                <a:gd name="T40" fmla="*/ 11 w 18"/>
                <a:gd name="T41" fmla="*/ 2 h 17"/>
                <a:gd name="T42" fmla="*/ 9 w 18"/>
                <a:gd name="T43" fmla="*/ 1 h 17"/>
                <a:gd name="T44" fmla="*/ 6 w 18"/>
                <a:gd name="T45" fmla="*/ 0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7"/>
                <a:gd name="T71" fmla="*/ 18 w 18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7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6" name="Freeform 58"/>
            <p:cNvSpPr>
              <a:spLocks/>
            </p:cNvSpPr>
            <p:nvPr/>
          </p:nvSpPr>
          <p:spPr bwMode="auto">
            <a:xfrm>
              <a:off x="1665" y="2350"/>
              <a:ext cx="69" cy="50"/>
            </a:xfrm>
            <a:custGeom>
              <a:avLst/>
              <a:gdLst>
                <a:gd name="T0" fmla="*/ 0 w 69"/>
                <a:gd name="T1" fmla="*/ 13 h 50"/>
                <a:gd name="T2" fmla="*/ 0 w 69"/>
                <a:gd name="T3" fmla="*/ 14 h 50"/>
                <a:gd name="T4" fmla="*/ 0 w 69"/>
                <a:gd name="T5" fmla="*/ 17 h 50"/>
                <a:gd name="T6" fmla="*/ 0 w 69"/>
                <a:gd name="T7" fmla="*/ 19 h 50"/>
                <a:gd name="T8" fmla="*/ 1 w 69"/>
                <a:gd name="T9" fmla="*/ 21 h 50"/>
                <a:gd name="T10" fmla="*/ 3 w 69"/>
                <a:gd name="T11" fmla="*/ 24 h 50"/>
                <a:gd name="T12" fmla="*/ 5 w 69"/>
                <a:gd name="T13" fmla="*/ 27 h 50"/>
                <a:gd name="T14" fmla="*/ 8 w 69"/>
                <a:gd name="T15" fmla="*/ 30 h 50"/>
                <a:gd name="T16" fmla="*/ 10 w 69"/>
                <a:gd name="T17" fmla="*/ 32 h 50"/>
                <a:gd name="T18" fmla="*/ 10 w 69"/>
                <a:gd name="T19" fmla="*/ 34 h 50"/>
                <a:gd name="T20" fmla="*/ 12 w 69"/>
                <a:gd name="T21" fmla="*/ 36 h 50"/>
                <a:gd name="T22" fmla="*/ 13 w 69"/>
                <a:gd name="T23" fmla="*/ 38 h 50"/>
                <a:gd name="T24" fmla="*/ 15 w 69"/>
                <a:gd name="T25" fmla="*/ 40 h 50"/>
                <a:gd name="T26" fmla="*/ 17 w 69"/>
                <a:gd name="T27" fmla="*/ 42 h 50"/>
                <a:gd name="T28" fmla="*/ 19 w 69"/>
                <a:gd name="T29" fmla="*/ 44 h 50"/>
                <a:gd name="T30" fmla="*/ 21 w 69"/>
                <a:gd name="T31" fmla="*/ 46 h 50"/>
                <a:gd name="T32" fmla="*/ 23 w 69"/>
                <a:gd name="T33" fmla="*/ 46 h 50"/>
                <a:gd name="T34" fmla="*/ 26 w 69"/>
                <a:gd name="T35" fmla="*/ 49 h 50"/>
                <a:gd name="T36" fmla="*/ 30 w 69"/>
                <a:gd name="T37" fmla="*/ 49 h 50"/>
                <a:gd name="T38" fmla="*/ 33 w 69"/>
                <a:gd name="T39" fmla="*/ 49 h 50"/>
                <a:gd name="T40" fmla="*/ 35 w 69"/>
                <a:gd name="T41" fmla="*/ 49 h 50"/>
                <a:gd name="T42" fmla="*/ 38 w 69"/>
                <a:gd name="T43" fmla="*/ 50 h 50"/>
                <a:gd name="T44" fmla="*/ 43 w 69"/>
                <a:gd name="T45" fmla="*/ 50 h 50"/>
                <a:gd name="T46" fmla="*/ 48 w 69"/>
                <a:gd name="T47" fmla="*/ 48 h 50"/>
                <a:gd name="T48" fmla="*/ 51 w 69"/>
                <a:gd name="T49" fmla="*/ 45 h 50"/>
                <a:gd name="T50" fmla="*/ 53 w 69"/>
                <a:gd name="T51" fmla="*/ 44 h 50"/>
                <a:gd name="T52" fmla="*/ 55 w 69"/>
                <a:gd name="T53" fmla="*/ 41 h 50"/>
                <a:gd name="T54" fmla="*/ 57 w 69"/>
                <a:gd name="T55" fmla="*/ 39 h 50"/>
                <a:gd name="T56" fmla="*/ 59 w 69"/>
                <a:gd name="T57" fmla="*/ 37 h 50"/>
                <a:gd name="T58" fmla="*/ 61 w 69"/>
                <a:gd name="T59" fmla="*/ 36 h 50"/>
                <a:gd name="T60" fmla="*/ 63 w 69"/>
                <a:gd name="T61" fmla="*/ 33 h 50"/>
                <a:gd name="T62" fmla="*/ 66 w 69"/>
                <a:gd name="T63" fmla="*/ 30 h 50"/>
                <a:gd name="T64" fmla="*/ 67 w 69"/>
                <a:gd name="T65" fmla="*/ 27 h 50"/>
                <a:gd name="T66" fmla="*/ 69 w 69"/>
                <a:gd name="T67" fmla="*/ 25 h 50"/>
                <a:gd name="T68" fmla="*/ 69 w 69"/>
                <a:gd name="T69" fmla="*/ 21 h 50"/>
                <a:gd name="T70" fmla="*/ 69 w 69"/>
                <a:gd name="T71" fmla="*/ 17 h 50"/>
                <a:gd name="T72" fmla="*/ 69 w 69"/>
                <a:gd name="T73" fmla="*/ 12 h 50"/>
                <a:gd name="T74" fmla="*/ 68 w 69"/>
                <a:gd name="T75" fmla="*/ 9 h 50"/>
                <a:gd name="T76" fmla="*/ 65 w 69"/>
                <a:gd name="T77" fmla="*/ 6 h 50"/>
                <a:gd name="T78" fmla="*/ 63 w 69"/>
                <a:gd name="T79" fmla="*/ 4 h 50"/>
                <a:gd name="T80" fmla="*/ 61 w 69"/>
                <a:gd name="T81" fmla="*/ 3 h 50"/>
                <a:gd name="T82" fmla="*/ 57 w 69"/>
                <a:gd name="T83" fmla="*/ 1 h 50"/>
                <a:gd name="T84" fmla="*/ 55 w 69"/>
                <a:gd name="T85" fmla="*/ 0 h 50"/>
                <a:gd name="T86" fmla="*/ 51 w 69"/>
                <a:gd name="T87" fmla="*/ 0 h 50"/>
                <a:gd name="T88" fmla="*/ 47 w 69"/>
                <a:gd name="T89" fmla="*/ 0 h 50"/>
                <a:gd name="T90" fmla="*/ 44 w 69"/>
                <a:gd name="T91" fmla="*/ 0 h 50"/>
                <a:gd name="T92" fmla="*/ 40 w 69"/>
                <a:gd name="T93" fmla="*/ 0 h 50"/>
                <a:gd name="T94" fmla="*/ 35 w 69"/>
                <a:gd name="T95" fmla="*/ 0 h 50"/>
                <a:gd name="T96" fmla="*/ 32 w 69"/>
                <a:gd name="T97" fmla="*/ 0 h 50"/>
                <a:gd name="T98" fmla="*/ 26 w 69"/>
                <a:gd name="T99" fmla="*/ 1 h 50"/>
                <a:gd name="T100" fmla="*/ 24 w 69"/>
                <a:gd name="T101" fmla="*/ 2 h 50"/>
                <a:gd name="T102" fmla="*/ 21 w 69"/>
                <a:gd name="T103" fmla="*/ 2 h 50"/>
                <a:gd name="T104" fmla="*/ 17 w 69"/>
                <a:gd name="T105" fmla="*/ 3 h 50"/>
                <a:gd name="T106" fmla="*/ 14 w 69"/>
                <a:gd name="T107" fmla="*/ 4 h 50"/>
                <a:gd name="T108" fmla="*/ 11 w 69"/>
                <a:gd name="T109" fmla="*/ 5 h 50"/>
                <a:gd name="T110" fmla="*/ 7 w 69"/>
                <a:gd name="T111" fmla="*/ 7 h 50"/>
                <a:gd name="T112" fmla="*/ 4 w 69"/>
                <a:gd name="T113" fmla="*/ 10 h 50"/>
                <a:gd name="T114" fmla="*/ 0 w 69"/>
                <a:gd name="T115" fmla="*/ 13 h 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"/>
                <a:gd name="T175" fmla="*/ 0 h 50"/>
                <a:gd name="T176" fmla="*/ 69 w 69"/>
                <a:gd name="T177" fmla="*/ 50 h 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" h="50">
                  <a:moveTo>
                    <a:pt x="0" y="13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19" y="44"/>
                  </a:lnTo>
                  <a:lnTo>
                    <a:pt x="21" y="46"/>
                  </a:lnTo>
                  <a:lnTo>
                    <a:pt x="23" y="46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3" y="49"/>
                  </a:lnTo>
                  <a:lnTo>
                    <a:pt x="35" y="49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8" y="48"/>
                  </a:lnTo>
                  <a:lnTo>
                    <a:pt x="51" y="45"/>
                  </a:lnTo>
                  <a:lnTo>
                    <a:pt x="53" y="44"/>
                  </a:lnTo>
                  <a:lnTo>
                    <a:pt x="55" y="41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1" y="36"/>
                  </a:lnTo>
                  <a:lnTo>
                    <a:pt x="63" y="33"/>
                  </a:lnTo>
                  <a:lnTo>
                    <a:pt x="66" y="30"/>
                  </a:lnTo>
                  <a:lnTo>
                    <a:pt x="67" y="27"/>
                  </a:lnTo>
                  <a:lnTo>
                    <a:pt x="69" y="25"/>
                  </a:lnTo>
                  <a:lnTo>
                    <a:pt x="69" y="21"/>
                  </a:lnTo>
                  <a:lnTo>
                    <a:pt x="69" y="17"/>
                  </a:lnTo>
                  <a:lnTo>
                    <a:pt x="69" y="12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7" name="Freeform 57"/>
            <p:cNvSpPr>
              <a:spLocks/>
            </p:cNvSpPr>
            <p:nvPr/>
          </p:nvSpPr>
          <p:spPr bwMode="auto">
            <a:xfrm>
              <a:off x="1933" y="2370"/>
              <a:ext cx="50" cy="51"/>
            </a:xfrm>
            <a:custGeom>
              <a:avLst/>
              <a:gdLst>
                <a:gd name="T0" fmla="*/ 17 w 50"/>
                <a:gd name="T1" fmla="*/ 7 h 51"/>
                <a:gd name="T2" fmla="*/ 19 w 50"/>
                <a:gd name="T3" fmla="*/ 5 h 51"/>
                <a:gd name="T4" fmla="*/ 22 w 50"/>
                <a:gd name="T5" fmla="*/ 3 h 51"/>
                <a:gd name="T6" fmla="*/ 24 w 50"/>
                <a:gd name="T7" fmla="*/ 1 h 51"/>
                <a:gd name="T8" fmla="*/ 28 w 50"/>
                <a:gd name="T9" fmla="*/ 0 h 51"/>
                <a:gd name="T10" fmla="*/ 33 w 50"/>
                <a:gd name="T11" fmla="*/ 0 h 51"/>
                <a:gd name="T12" fmla="*/ 34 w 50"/>
                <a:gd name="T13" fmla="*/ 0 h 51"/>
                <a:gd name="T14" fmla="*/ 39 w 50"/>
                <a:gd name="T15" fmla="*/ 1 h 51"/>
                <a:gd name="T16" fmla="*/ 41 w 50"/>
                <a:gd name="T17" fmla="*/ 4 h 51"/>
                <a:gd name="T18" fmla="*/ 43 w 50"/>
                <a:gd name="T19" fmla="*/ 6 h 51"/>
                <a:gd name="T20" fmla="*/ 45 w 50"/>
                <a:gd name="T21" fmla="*/ 10 h 51"/>
                <a:gd name="T22" fmla="*/ 46 w 50"/>
                <a:gd name="T23" fmla="*/ 13 h 51"/>
                <a:gd name="T24" fmla="*/ 48 w 50"/>
                <a:gd name="T25" fmla="*/ 17 h 51"/>
                <a:gd name="T26" fmla="*/ 49 w 50"/>
                <a:gd name="T27" fmla="*/ 22 h 51"/>
                <a:gd name="T28" fmla="*/ 50 w 50"/>
                <a:gd name="T29" fmla="*/ 26 h 51"/>
                <a:gd name="T30" fmla="*/ 50 w 50"/>
                <a:gd name="T31" fmla="*/ 30 h 51"/>
                <a:gd name="T32" fmla="*/ 49 w 50"/>
                <a:gd name="T33" fmla="*/ 34 h 51"/>
                <a:gd name="T34" fmla="*/ 47 w 50"/>
                <a:gd name="T35" fmla="*/ 37 h 51"/>
                <a:gd name="T36" fmla="*/ 46 w 50"/>
                <a:gd name="T37" fmla="*/ 40 h 51"/>
                <a:gd name="T38" fmla="*/ 43 w 50"/>
                <a:gd name="T39" fmla="*/ 42 h 51"/>
                <a:gd name="T40" fmla="*/ 40 w 50"/>
                <a:gd name="T41" fmla="*/ 44 h 51"/>
                <a:gd name="T42" fmla="*/ 39 w 50"/>
                <a:gd name="T43" fmla="*/ 47 h 51"/>
                <a:gd name="T44" fmla="*/ 37 w 50"/>
                <a:gd name="T45" fmla="*/ 49 h 51"/>
                <a:gd name="T46" fmla="*/ 35 w 50"/>
                <a:gd name="T47" fmla="*/ 49 h 51"/>
                <a:gd name="T48" fmla="*/ 31 w 50"/>
                <a:gd name="T49" fmla="*/ 51 h 51"/>
                <a:gd name="T50" fmla="*/ 28 w 50"/>
                <a:gd name="T51" fmla="*/ 51 h 51"/>
                <a:gd name="T52" fmla="*/ 24 w 50"/>
                <a:gd name="T53" fmla="*/ 51 h 51"/>
                <a:gd name="T54" fmla="*/ 21 w 50"/>
                <a:gd name="T55" fmla="*/ 51 h 51"/>
                <a:gd name="T56" fmla="*/ 18 w 50"/>
                <a:gd name="T57" fmla="*/ 51 h 51"/>
                <a:gd name="T58" fmla="*/ 14 w 50"/>
                <a:gd name="T59" fmla="*/ 49 h 51"/>
                <a:gd name="T60" fmla="*/ 11 w 50"/>
                <a:gd name="T61" fmla="*/ 47 h 51"/>
                <a:gd name="T62" fmla="*/ 7 w 50"/>
                <a:gd name="T63" fmla="*/ 43 h 51"/>
                <a:gd name="T64" fmla="*/ 5 w 50"/>
                <a:gd name="T65" fmla="*/ 40 h 51"/>
                <a:gd name="T66" fmla="*/ 3 w 50"/>
                <a:gd name="T67" fmla="*/ 37 h 51"/>
                <a:gd name="T68" fmla="*/ 1 w 50"/>
                <a:gd name="T69" fmla="*/ 33 h 51"/>
                <a:gd name="T70" fmla="*/ 0 w 50"/>
                <a:gd name="T71" fmla="*/ 31 h 51"/>
                <a:gd name="T72" fmla="*/ 1 w 50"/>
                <a:gd name="T73" fmla="*/ 27 h 51"/>
                <a:gd name="T74" fmla="*/ 2 w 50"/>
                <a:gd name="T75" fmla="*/ 24 h 51"/>
                <a:gd name="T76" fmla="*/ 3 w 50"/>
                <a:gd name="T77" fmla="*/ 22 h 51"/>
                <a:gd name="T78" fmla="*/ 5 w 50"/>
                <a:gd name="T79" fmla="*/ 18 h 51"/>
                <a:gd name="T80" fmla="*/ 6 w 50"/>
                <a:gd name="T81" fmla="*/ 16 h 51"/>
                <a:gd name="T82" fmla="*/ 9 w 50"/>
                <a:gd name="T83" fmla="*/ 14 h 51"/>
                <a:gd name="T84" fmla="*/ 12 w 50"/>
                <a:gd name="T85" fmla="*/ 11 h 51"/>
                <a:gd name="T86" fmla="*/ 13 w 50"/>
                <a:gd name="T87" fmla="*/ 9 h 51"/>
                <a:gd name="T88" fmla="*/ 16 w 50"/>
                <a:gd name="T89" fmla="*/ 8 h 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"/>
                <a:gd name="T136" fmla="*/ 0 h 51"/>
                <a:gd name="T137" fmla="*/ 50 w 50"/>
                <a:gd name="T138" fmla="*/ 51 h 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" h="51">
                  <a:moveTo>
                    <a:pt x="16" y="8"/>
                  </a:moveTo>
                  <a:lnTo>
                    <a:pt x="17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6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9" y="34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6" y="40"/>
                  </a:lnTo>
                  <a:lnTo>
                    <a:pt x="44" y="41"/>
                  </a:lnTo>
                  <a:lnTo>
                    <a:pt x="43" y="42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40" y="45"/>
                  </a:lnTo>
                  <a:lnTo>
                    <a:pt x="39" y="47"/>
                  </a:lnTo>
                  <a:lnTo>
                    <a:pt x="38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3" y="50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6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4" y="49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0" y="13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8" name="Freeform 56"/>
            <p:cNvSpPr>
              <a:spLocks/>
            </p:cNvSpPr>
            <p:nvPr/>
          </p:nvSpPr>
          <p:spPr bwMode="auto">
            <a:xfrm>
              <a:off x="1901" y="2221"/>
              <a:ext cx="20" cy="40"/>
            </a:xfrm>
            <a:custGeom>
              <a:avLst/>
              <a:gdLst>
                <a:gd name="T0" fmla="*/ 3 w 20"/>
                <a:gd name="T1" fmla="*/ 14 h 40"/>
                <a:gd name="T2" fmla="*/ 4 w 20"/>
                <a:gd name="T3" fmla="*/ 10 h 40"/>
                <a:gd name="T4" fmla="*/ 5 w 20"/>
                <a:gd name="T5" fmla="*/ 8 h 40"/>
                <a:gd name="T6" fmla="*/ 6 w 20"/>
                <a:gd name="T7" fmla="*/ 5 h 40"/>
                <a:gd name="T8" fmla="*/ 8 w 20"/>
                <a:gd name="T9" fmla="*/ 3 h 40"/>
                <a:gd name="T10" fmla="*/ 11 w 20"/>
                <a:gd name="T11" fmla="*/ 1 h 40"/>
                <a:gd name="T12" fmla="*/ 13 w 20"/>
                <a:gd name="T13" fmla="*/ 0 h 40"/>
                <a:gd name="T14" fmla="*/ 16 w 20"/>
                <a:gd name="T15" fmla="*/ 1 h 40"/>
                <a:gd name="T16" fmla="*/ 17 w 20"/>
                <a:gd name="T17" fmla="*/ 4 h 40"/>
                <a:gd name="T18" fmla="*/ 18 w 20"/>
                <a:gd name="T19" fmla="*/ 6 h 40"/>
                <a:gd name="T20" fmla="*/ 18 w 20"/>
                <a:gd name="T21" fmla="*/ 10 h 40"/>
                <a:gd name="T22" fmla="*/ 18 w 20"/>
                <a:gd name="T23" fmla="*/ 12 h 40"/>
                <a:gd name="T24" fmla="*/ 19 w 20"/>
                <a:gd name="T25" fmla="*/ 16 h 40"/>
                <a:gd name="T26" fmla="*/ 19 w 20"/>
                <a:gd name="T27" fmla="*/ 20 h 40"/>
                <a:gd name="T28" fmla="*/ 19 w 20"/>
                <a:gd name="T29" fmla="*/ 23 h 40"/>
                <a:gd name="T30" fmla="*/ 20 w 20"/>
                <a:gd name="T31" fmla="*/ 26 h 40"/>
                <a:gd name="T32" fmla="*/ 20 w 20"/>
                <a:gd name="T33" fmla="*/ 30 h 40"/>
                <a:gd name="T34" fmla="*/ 19 w 20"/>
                <a:gd name="T35" fmla="*/ 33 h 40"/>
                <a:gd name="T36" fmla="*/ 19 w 20"/>
                <a:gd name="T37" fmla="*/ 36 h 40"/>
                <a:gd name="T38" fmla="*/ 18 w 20"/>
                <a:gd name="T39" fmla="*/ 38 h 40"/>
                <a:gd name="T40" fmla="*/ 16 w 20"/>
                <a:gd name="T41" fmla="*/ 39 h 40"/>
                <a:gd name="T42" fmla="*/ 13 w 20"/>
                <a:gd name="T43" fmla="*/ 40 h 40"/>
                <a:gd name="T44" fmla="*/ 10 w 20"/>
                <a:gd name="T45" fmla="*/ 40 h 40"/>
                <a:gd name="T46" fmla="*/ 5 w 20"/>
                <a:gd name="T47" fmla="*/ 38 h 40"/>
                <a:gd name="T48" fmla="*/ 4 w 20"/>
                <a:gd name="T49" fmla="*/ 36 h 40"/>
                <a:gd name="T50" fmla="*/ 2 w 20"/>
                <a:gd name="T51" fmla="*/ 33 h 40"/>
                <a:gd name="T52" fmla="*/ 1 w 20"/>
                <a:gd name="T53" fmla="*/ 30 h 40"/>
                <a:gd name="T54" fmla="*/ 1 w 20"/>
                <a:gd name="T55" fmla="*/ 27 h 40"/>
                <a:gd name="T56" fmla="*/ 0 w 20"/>
                <a:gd name="T57" fmla="*/ 22 h 40"/>
                <a:gd name="T58" fmla="*/ 0 w 20"/>
                <a:gd name="T59" fmla="*/ 20 h 40"/>
                <a:gd name="T60" fmla="*/ 2 w 20"/>
                <a:gd name="T61" fmla="*/ 18 h 40"/>
                <a:gd name="T62" fmla="*/ 2 w 20"/>
                <a:gd name="T63" fmla="*/ 14 h 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"/>
                <a:gd name="T97" fmla="*/ 0 h 40"/>
                <a:gd name="T98" fmla="*/ 20 w 20"/>
                <a:gd name="T99" fmla="*/ 40 h 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" h="40">
                  <a:moveTo>
                    <a:pt x="2" y="14"/>
                  </a:moveTo>
                  <a:lnTo>
                    <a:pt x="3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9" name="Freeform 55"/>
            <p:cNvSpPr>
              <a:spLocks/>
            </p:cNvSpPr>
            <p:nvPr/>
          </p:nvSpPr>
          <p:spPr bwMode="auto">
            <a:xfrm>
              <a:off x="1715" y="2463"/>
              <a:ext cx="20" cy="12"/>
            </a:xfrm>
            <a:custGeom>
              <a:avLst/>
              <a:gdLst>
                <a:gd name="T0" fmla="*/ 10 w 20"/>
                <a:gd name="T1" fmla="*/ 0 h 12"/>
                <a:gd name="T2" fmla="*/ 8 w 20"/>
                <a:gd name="T3" fmla="*/ 0 h 12"/>
                <a:gd name="T4" fmla="*/ 4 w 20"/>
                <a:gd name="T5" fmla="*/ 1 h 12"/>
                <a:gd name="T6" fmla="*/ 3 w 20"/>
                <a:gd name="T7" fmla="*/ 1 h 12"/>
                <a:gd name="T8" fmla="*/ 1 w 20"/>
                <a:gd name="T9" fmla="*/ 3 h 12"/>
                <a:gd name="T10" fmla="*/ 0 w 20"/>
                <a:gd name="T11" fmla="*/ 5 h 12"/>
                <a:gd name="T12" fmla="*/ 0 w 20"/>
                <a:gd name="T13" fmla="*/ 7 h 12"/>
                <a:gd name="T14" fmla="*/ 0 w 20"/>
                <a:gd name="T15" fmla="*/ 9 h 12"/>
                <a:gd name="T16" fmla="*/ 1 w 20"/>
                <a:gd name="T17" fmla="*/ 10 h 12"/>
                <a:gd name="T18" fmla="*/ 3 w 20"/>
                <a:gd name="T19" fmla="*/ 10 h 12"/>
                <a:gd name="T20" fmla="*/ 6 w 20"/>
                <a:gd name="T21" fmla="*/ 12 h 12"/>
                <a:gd name="T22" fmla="*/ 8 w 20"/>
                <a:gd name="T23" fmla="*/ 11 h 12"/>
                <a:gd name="T24" fmla="*/ 10 w 20"/>
                <a:gd name="T25" fmla="*/ 11 h 12"/>
                <a:gd name="T26" fmla="*/ 13 w 20"/>
                <a:gd name="T27" fmla="*/ 11 h 12"/>
                <a:gd name="T28" fmla="*/ 15 w 20"/>
                <a:gd name="T29" fmla="*/ 11 h 12"/>
                <a:gd name="T30" fmla="*/ 17 w 20"/>
                <a:gd name="T31" fmla="*/ 10 h 12"/>
                <a:gd name="T32" fmla="*/ 19 w 20"/>
                <a:gd name="T33" fmla="*/ 9 h 12"/>
                <a:gd name="T34" fmla="*/ 20 w 20"/>
                <a:gd name="T35" fmla="*/ 8 h 12"/>
                <a:gd name="T36" fmla="*/ 20 w 20"/>
                <a:gd name="T37" fmla="*/ 6 h 12"/>
                <a:gd name="T38" fmla="*/ 20 w 20"/>
                <a:gd name="T39" fmla="*/ 5 h 12"/>
                <a:gd name="T40" fmla="*/ 20 w 20"/>
                <a:gd name="T41" fmla="*/ 3 h 12"/>
                <a:gd name="T42" fmla="*/ 20 w 20"/>
                <a:gd name="T43" fmla="*/ 2 h 12"/>
                <a:gd name="T44" fmla="*/ 19 w 20"/>
                <a:gd name="T45" fmla="*/ 2 h 12"/>
                <a:gd name="T46" fmla="*/ 17 w 20"/>
                <a:gd name="T47" fmla="*/ 1 h 12"/>
                <a:gd name="T48" fmla="*/ 16 w 20"/>
                <a:gd name="T49" fmla="*/ 1 h 12"/>
                <a:gd name="T50" fmla="*/ 15 w 20"/>
                <a:gd name="T51" fmla="*/ 0 h 12"/>
                <a:gd name="T52" fmla="*/ 14 w 20"/>
                <a:gd name="T53" fmla="*/ 0 h 12"/>
                <a:gd name="T54" fmla="*/ 13 w 20"/>
                <a:gd name="T55" fmla="*/ 0 h 12"/>
                <a:gd name="T56" fmla="*/ 11 w 20"/>
                <a:gd name="T57" fmla="*/ 0 h 12"/>
                <a:gd name="T58" fmla="*/ 10 w 20"/>
                <a:gd name="T59" fmla="*/ 0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12"/>
                <a:gd name="T92" fmla="*/ 20 w 20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12">
                  <a:moveTo>
                    <a:pt x="10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0" name="Freeform 54"/>
            <p:cNvSpPr>
              <a:spLocks/>
            </p:cNvSpPr>
            <p:nvPr/>
          </p:nvSpPr>
          <p:spPr bwMode="auto">
            <a:xfrm>
              <a:off x="1300" y="2451"/>
              <a:ext cx="94" cy="179"/>
            </a:xfrm>
            <a:custGeom>
              <a:avLst/>
              <a:gdLst>
                <a:gd name="T0" fmla="*/ 52 w 94"/>
                <a:gd name="T1" fmla="*/ 170 h 179"/>
                <a:gd name="T2" fmla="*/ 52 w 94"/>
                <a:gd name="T3" fmla="*/ 166 h 179"/>
                <a:gd name="T4" fmla="*/ 52 w 94"/>
                <a:gd name="T5" fmla="*/ 161 h 179"/>
                <a:gd name="T6" fmla="*/ 53 w 94"/>
                <a:gd name="T7" fmla="*/ 155 h 179"/>
                <a:gd name="T8" fmla="*/ 54 w 94"/>
                <a:gd name="T9" fmla="*/ 149 h 179"/>
                <a:gd name="T10" fmla="*/ 54 w 94"/>
                <a:gd name="T11" fmla="*/ 144 h 179"/>
                <a:gd name="T12" fmla="*/ 54 w 94"/>
                <a:gd name="T13" fmla="*/ 139 h 179"/>
                <a:gd name="T14" fmla="*/ 51 w 94"/>
                <a:gd name="T15" fmla="*/ 131 h 179"/>
                <a:gd name="T16" fmla="*/ 51 w 94"/>
                <a:gd name="T17" fmla="*/ 122 h 179"/>
                <a:gd name="T18" fmla="*/ 51 w 94"/>
                <a:gd name="T19" fmla="*/ 111 h 179"/>
                <a:gd name="T20" fmla="*/ 47 w 94"/>
                <a:gd name="T21" fmla="*/ 99 h 179"/>
                <a:gd name="T22" fmla="*/ 45 w 94"/>
                <a:gd name="T23" fmla="*/ 89 h 179"/>
                <a:gd name="T24" fmla="*/ 45 w 94"/>
                <a:gd name="T25" fmla="*/ 80 h 179"/>
                <a:gd name="T26" fmla="*/ 41 w 94"/>
                <a:gd name="T27" fmla="*/ 67 h 179"/>
                <a:gd name="T28" fmla="*/ 37 w 94"/>
                <a:gd name="T29" fmla="*/ 55 h 179"/>
                <a:gd name="T30" fmla="*/ 26 w 94"/>
                <a:gd name="T31" fmla="*/ 46 h 179"/>
                <a:gd name="T32" fmla="*/ 21 w 94"/>
                <a:gd name="T33" fmla="*/ 38 h 179"/>
                <a:gd name="T34" fmla="*/ 18 w 94"/>
                <a:gd name="T35" fmla="*/ 31 h 179"/>
                <a:gd name="T36" fmla="*/ 13 w 94"/>
                <a:gd name="T37" fmla="*/ 24 h 179"/>
                <a:gd name="T38" fmla="*/ 7 w 94"/>
                <a:gd name="T39" fmla="*/ 18 h 179"/>
                <a:gd name="T40" fmla="*/ 3 w 94"/>
                <a:gd name="T41" fmla="*/ 11 h 179"/>
                <a:gd name="T42" fmla="*/ 0 w 94"/>
                <a:gd name="T43" fmla="*/ 4 h 179"/>
                <a:gd name="T44" fmla="*/ 3 w 94"/>
                <a:gd name="T45" fmla="*/ 0 h 179"/>
                <a:gd name="T46" fmla="*/ 13 w 94"/>
                <a:gd name="T47" fmla="*/ 4 h 179"/>
                <a:gd name="T48" fmla="*/ 20 w 94"/>
                <a:gd name="T49" fmla="*/ 8 h 179"/>
                <a:gd name="T50" fmla="*/ 26 w 94"/>
                <a:gd name="T51" fmla="*/ 11 h 179"/>
                <a:gd name="T52" fmla="*/ 34 w 94"/>
                <a:gd name="T53" fmla="*/ 16 h 179"/>
                <a:gd name="T54" fmla="*/ 43 w 94"/>
                <a:gd name="T55" fmla="*/ 24 h 179"/>
                <a:gd name="T56" fmla="*/ 51 w 94"/>
                <a:gd name="T57" fmla="*/ 31 h 179"/>
                <a:gd name="T58" fmla="*/ 59 w 94"/>
                <a:gd name="T59" fmla="*/ 39 h 179"/>
                <a:gd name="T60" fmla="*/ 65 w 94"/>
                <a:gd name="T61" fmla="*/ 48 h 179"/>
                <a:gd name="T62" fmla="*/ 69 w 94"/>
                <a:gd name="T63" fmla="*/ 56 h 179"/>
                <a:gd name="T64" fmla="*/ 73 w 94"/>
                <a:gd name="T65" fmla="*/ 62 h 179"/>
                <a:gd name="T66" fmla="*/ 77 w 94"/>
                <a:gd name="T67" fmla="*/ 69 h 179"/>
                <a:gd name="T68" fmla="*/ 81 w 94"/>
                <a:gd name="T69" fmla="*/ 76 h 179"/>
                <a:gd name="T70" fmla="*/ 84 w 94"/>
                <a:gd name="T71" fmla="*/ 80 h 179"/>
                <a:gd name="T72" fmla="*/ 87 w 94"/>
                <a:gd name="T73" fmla="*/ 87 h 179"/>
                <a:gd name="T74" fmla="*/ 88 w 94"/>
                <a:gd name="T75" fmla="*/ 94 h 179"/>
                <a:gd name="T76" fmla="*/ 91 w 94"/>
                <a:gd name="T77" fmla="*/ 102 h 179"/>
                <a:gd name="T78" fmla="*/ 92 w 94"/>
                <a:gd name="T79" fmla="*/ 111 h 179"/>
                <a:gd name="T80" fmla="*/ 93 w 94"/>
                <a:gd name="T81" fmla="*/ 117 h 179"/>
                <a:gd name="T82" fmla="*/ 93 w 94"/>
                <a:gd name="T83" fmla="*/ 123 h 179"/>
                <a:gd name="T84" fmla="*/ 94 w 94"/>
                <a:gd name="T85" fmla="*/ 129 h 179"/>
                <a:gd name="T86" fmla="*/ 94 w 94"/>
                <a:gd name="T87" fmla="*/ 135 h 179"/>
                <a:gd name="T88" fmla="*/ 94 w 94"/>
                <a:gd name="T89" fmla="*/ 141 h 179"/>
                <a:gd name="T90" fmla="*/ 93 w 94"/>
                <a:gd name="T91" fmla="*/ 146 h 179"/>
                <a:gd name="T92" fmla="*/ 92 w 94"/>
                <a:gd name="T93" fmla="*/ 151 h 179"/>
                <a:gd name="T94" fmla="*/ 90 w 94"/>
                <a:gd name="T95" fmla="*/ 155 h 179"/>
                <a:gd name="T96" fmla="*/ 87 w 94"/>
                <a:gd name="T97" fmla="*/ 159 h 179"/>
                <a:gd name="T98" fmla="*/ 84 w 94"/>
                <a:gd name="T99" fmla="*/ 163 h 179"/>
                <a:gd name="T100" fmla="*/ 83 w 94"/>
                <a:gd name="T101" fmla="*/ 165 h 179"/>
                <a:gd name="T102" fmla="*/ 80 w 94"/>
                <a:gd name="T103" fmla="*/ 168 h 179"/>
                <a:gd name="T104" fmla="*/ 78 w 94"/>
                <a:gd name="T105" fmla="*/ 169 h 179"/>
                <a:gd name="T106" fmla="*/ 76 w 94"/>
                <a:gd name="T107" fmla="*/ 172 h 179"/>
                <a:gd name="T108" fmla="*/ 73 w 94"/>
                <a:gd name="T109" fmla="*/ 173 h 179"/>
                <a:gd name="T110" fmla="*/ 70 w 94"/>
                <a:gd name="T111" fmla="*/ 175 h 179"/>
                <a:gd name="T112" fmla="*/ 67 w 94"/>
                <a:gd name="T113" fmla="*/ 177 h 179"/>
                <a:gd name="T114" fmla="*/ 62 w 94"/>
                <a:gd name="T115" fmla="*/ 178 h 179"/>
                <a:gd name="T116" fmla="*/ 57 w 94"/>
                <a:gd name="T117" fmla="*/ 178 h 179"/>
                <a:gd name="T118" fmla="*/ 54 w 94"/>
                <a:gd name="T119" fmla="*/ 176 h 1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"/>
                <a:gd name="T181" fmla="*/ 0 h 179"/>
                <a:gd name="T182" fmla="*/ 94 w 94"/>
                <a:gd name="T183" fmla="*/ 179 h 1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" h="179">
                  <a:moveTo>
                    <a:pt x="53" y="173"/>
                  </a:moveTo>
                  <a:lnTo>
                    <a:pt x="52" y="172"/>
                  </a:lnTo>
                  <a:lnTo>
                    <a:pt x="52" y="170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2" y="164"/>
                  </a:lnTo>
                  <a:lnTo>
                    <a:pt x="52" y="163"/>
                  </a:lnTo>
                  <a:lnTo>
                    <a:pt x="52" y="161"/>
                  </a:lnTo>
                  <a:lnTo>
                    <a:pt x="52" y="159"/>
                  </a:lnTo>
                  <a:lnTo>
                    <a:pt x="53" y="157"/>
                  </a:lnTo>
                  <a:lnTo>
                    <a:pt x="53" y="155"/>
                  </a:lnTo>
                  <a:lnTo>
                    <a:pt x="53" y="154"/>
                  </a:lnTo>
                  <a:lnTo>
                    <a:pt x="53" y="152"/>
                  </a:lnTo>
                  <a:lnTo>
                    <a:pt x="54" y="149"/>
                  </a:lnTo>
                  <a:lnTo>
                    <a:pt x="54" y="148"/>
                  </a:lnTo>
                  <a:lnTo>
                    <a:pt x="54" y="146"/>
                  </a:lnTo>
                  <a:lnTo>
                    <a:pt x="54" y="144"/>
                  </a:lnTo>
                  <a:lnTo>
                    <a:pt x="54" y="141"/>
                  </a:lnTo>
                  <a:lnTo>
                    <a:pt x="54" y="139"/>
                  </a:lnTo>
                  <a:lnTo>
                    <a:pt x="53" y="136"/>
                  </a:lnTo>
                  <a:lnTo>
                    <a:pt x="52" y="134"/>
                  </a:lnTo>
                  <a:lnTo>
                    <a:pt x="51" y="131"/>
                  </a:lnTo>
                  <a:lnTo>
                    <a:pt x="50" y="129"/>
                  </a:lnTo>
                  <a:lnTo>
                    <a:pt x="51" y="125"/>
                  </a:lnTo>
                  <a:lnTo>
                    <a:pt x="51" y="122"/>
                  </a:lnTo>
                  <a:lnTo>
                    <a:pt x="51" y="119"/>
                  </a:lnTo>
                  <a:lnTo>
                    <a:pt x="51" y="116"/>
                  </a:lnTo>
                  <a:lnTo>
                    <a:pt x="51" y="111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3"/>
                  </a:lnTo>
                  <a:lnTo>
                    <a:pt x="45" y="89"/>
                  </a:lnTo>
                  <a:lnTo>
                    <a:pt x="46" y="87"/>
                  </a:lnTo>
                  <a:lnTo>
                    <a:pt x="45" y="84"/>
                  </a:lnTo>
                  <a:lnTo>
                    <a:pt x="45" y="80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1" y="67"/>
                  </a:lnTo>
                  <a:lnTo>
                    <a:pt x="39" y="63"/>
                  </a:lnTo>
                  <a:lnTo>
                    <a:pt x="39" y="59"/>
                  </a:lnTo>
                  <a:lnTo>
                    <a:pt x="37" y="55"/>
                  </a:lnTo>
                  <a:lnTo>
                    <a:pt x="33" y="51"/>
                  </a:lnTo>
                  <a:lnTo>
                    <a:pt x="30" y="49"/>
                  </a:lnTo>
                  <a:lnTo>
                    <a:pt x="26" y="46"/>
                  </a:lnTo>
                  <a:lnTo>
                    <a:pt x="24" y="44"/>
                  </a:lnTo>
                  <a:lnTo>
                    <a:pt x="22" y="41"/>
                  </a:lnTo>
                  <a:lnTo>
                    <a:pt x="21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18" y="31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3" y="24"/>
                  </a:lnTo>
                  <a:lnTo>
                    <a:pt x="11" y="22"/>
                  </a:lnTo>
                  <a:lnTo>
                    <a:pt x="9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8" y="20"/>
                  </a:lnTo>
                  <a:lnTo>
                    <a:pt x="43" y="24"/>
                  </a:lnTo>
                  <a:lnTo>
                    <a:pt x="45" y="25"/>
                  </a:lnTo>
                  <a:lnTo>
                    <a:pt x="48" y="28"/>
                  </a:lnTo>
                  <a:lnTo>
                    <a:pt x="51" y="31"/>
                  </a:lnTo>
                  <a:lnTo>
                    <a:pt x="54" y="34"/>
                  </a:lnTo>
                  <a:lnTo>
                    <a:pt x="56" y="37"/>
                  </a:lnTo>
                  <a:lnTo>
                    <a:pt x="59" y="39"/>
                  </a:lnTo>
                  <a:lnTo>
                    <a:pt x="61" y="42"/>
                  </a:lnTo>
                  <a:lnTo>
                    <a:pt x="63" y="46"/>
                  </a:lnTo>
                  <a:lnTo>
                    <a:pt x="65" y="48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69" y="56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3" y="62"/>
                  </a:lnTo>
                  <a:lnTo>
                    <a:pt x="74" y="64"/>
                  </a:lnTo>
                  <a:lnTo>
                    <a:pt x="76" y="67"/>
                  </a:lnTo>
                  <a:lnTo>
                    <a:pt x="77" y="69"/>
                  </a:lnTo>
                  <a:lnTo>
                    <a:pt x="78" y="71"/>
                  </a:lnTo>
                  <a:lnTo>
                    <a:pt x="80" y="74"/>
                  </a:lnTo>
                  <a:lnTo>
                    <a:pt x="81" y="76"/>
                  </a:lnTo>
                  <a:lnTo>
                    <a:pt x="82" y="78"/>
                  </a:lnTo>
                  <a:lnTo>
                    <a:pt x="83" y="79"/>
                  </a:lnTo>
                  <a:lnTo>
                    <a:pt x="84" y="80"/>
                  </a:lnTo>
                  <a:lnTo>
                    <a:pt x="85" y="84"/>
                  </a:lnTo>
                  <a:lnTo>
                    <a:pt x="86" y="85"/>
                  </a:lnTo>
                  <a:lnTo>
                    <a:pt x="87" y="87"/>
                  </a:lnTo>
                  <a:lnTo>
                    <a:pt x="87" y="89"/>
                  </a:lnTo>
                  <a:lnTo>
                    <a:pt x="88" y="92"/>
                  </a:lnTo>
                  <a:lnTo>
                    <a:pt x="88" y="94"/>
                  </a:lnTo>
                  <a:lnTo>
                    <a:pt x="89" y="97"/>
                  </a:lnTo>
                  <a:lnTo>
                    <a:pt x="90" y="100"/>
                  </a:lnTo>
                  <a:lnTo>
                    <a:pt x="91" y="102"/>
                  </a:lnTo>
                  <a:lnTo>
                    <a:pt x="91" y="105"/>
                  </a:lnTo>
                  <a:lnTo>
                    <a:pt x="92" y="109"/>
                  </a:lnTo>
                  <a:lnTo>
                    <a:pt x="92" y="111"/>
                  </a:lnTo>
                  <a:lnTo>
                    <a:pt x="92" y="113"/>
                  </a:lnTo>
                  <a:lnTo>
                    <a:pt x="92" y="115"/>
                  </a:lnTo>
                  <a:lnTo>
                    <a:pt x="93" y="117"/>
                  </a:lnTo>
                  <a:lnTo>
                    <a:pt x="93" y="119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3" y="125"/>
                  </a:lnTo>
                  <a:lnTo>
                    <a:pt x="93" y="127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4" y="133"/>
                  </a:lnTo>
                  <a:lnTo>
                    <a:pt x="94" y="135"/>
                  </a:lnTo>
                  <a:lnTo>
                    <a:pt x="94" y="137"/>
                  </a:lnTo>
                  <a:lnTo>
                    <a:pt x="94" y="139"/>
                  </a:lnTo>
                  <a:lnTo>
                    <a:pt x="94" y="141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3" y="146"/>
                  </a:lnTo>
                  <a:lnTo>
                    <a:pt x="92" y="147"/>
                  </a:lnTo>
                  <a:lnTo>
                    <a:pt x="92" y="149"/>
                  </a:lnTo>
                  <a:lnTo>
                    <a:pt x="92" y="151"/>
                  </a:lnTo>
                  <a:lnTo>
                    <a:pt x="91" y="153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9" y="156"/>
                  </a:lnTo>
                  <a:lnTo>
                    <a:pt x="88" y="158"/>
                  </a:lnTo>
                  <a:lnTo>
                    <a:pt x="87" y="159"/>
                  </a:lnTo>
                  <a:lnTo>
                    <a:pt x="87" y="161"/>
                  </a:lnTo>
                  <a:lnTo>
                    <a:pt x="85" y="161"/>
                  </a:lnTo>
                  <a:lnTo>
                    <a:pt x="84" y="163"/>
                  </a:lnTo>
                  <a:lnTo>
                    <a:pt x="84" y="165"/>
                  </a:lnTo>
                  <a:lnTo>
                    <a:pt x="83" y="165"/>
                  </a:lnTo>
                  <a:lnTo>
                    <a:pt x="82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8" y="171"/>
                  </a:lnTo>
                  <a:lnTo>
                    <a:pt x="77" y="172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3"/>
                  </a:lnTo>
                  <a:lnTo>
                    <a:pt x="73" y="173"/>
                  </a:lnTo>
                  <a:lnTo>
                    <a:pt x="72" y="173"/>
                  </a:lnTo>
                  <a:lnTo>
                    <a:pt x="71" y="174"/>
                  </a:lnTo>
                  <a:lnTo>
                    <a:pt x="70" y="175"/>
                  </a:lnTo>
                  <a:lnTo>
                    <a:pt x="69" y="176"/>
                  </a:lnTo>
                  <a:lnTo>
                    <a:pt x="68" y="176"/>
                  </a:lnTo>
                  <a:lnTo>
                    <a:pt x="67" y="177"/>
                  </a:lnTo>
                  <a:lnTo>
                    <a:pt x="66" y="177"/>
                  </a:lnTo>
                  <a:lnTo>
                    <a:pt x="64" y="178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6" y="178"/>
                  </a:lnTo>
                  <a:lnTo>
                    <a:pt x="55" y="177"/>
                  </a:lnTo>
                  <a:lnTo>
                    <a:pt x="54" y="176"/>
                  </a:lnTo>
                  <a:lnTo>
                    <a:pt x="54" y="175"/>
                  </a:lnTo>
                  <a:lnTo>
                    <a:pt x="53" y="17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1" name="Freeform 53"/>
            <p:cNvSpPr>
              <a:spLocks/>
            </p:cNvSpPr>
            <p:nvPr/>
          </p:nvSpPr>
          <p:spPr bwMode="auto">
            <a:xfrm>
              <a:off x="2572" y="1756"/>
              <a:ext cx="59" cy="55"/>
            </a:xfrm>
            <a:custGeom>
              <a:avLst/>
              <a:gdLst>
                <a:gd name="T0" fmla="*/ 37 w 59"/>
                <a:gd name="T1" fmla="*/ 55 h 55"/>
                <a:gd name="T2" fmla="*/ 40 w 59"/>
                <a:gd name="T3" fmla="*/ 54 h 55"/>
                <a:gd name="T4" fmla="*/ 42 w 59"/>
                <a:gd name="T5" fmla="*/ 52 h 55"/>
                <a:gd name="T6" fmla="*/ 43 w 59"/>
                <a:gd name="T7" fmla="*/ 51 h 55"/>
                <a:gd name="T8" fmla="*/ 46 w 59"/>
                <a:gd name="T9" fmla="*/ 49 h 55"/>
                <a:gd name="T10" fmla="*/ 48 w 59"/>
                <a:gd name="T11" fmla="*/ 47 h 55"/>
                <a:gd name="T12" fmla="*/ 51 w 59"/>
                <a:gd name="T13" fmla="*/ 45 h 55"/>
                <a:gd name="T14" fmla="*/ 53 w 59"/>
                <a:gd name="T15" fmla="*/ 42 h 55"/>
                <a:gd name="T16" fmla="*/ 55 w 59"/>
                <a:gd name="T17" fmla="*/ 39 h 55"/>
                <a:gd name="T18" fmla="*/ 56 w 59"/>
                <a:gd name="T19" fmla="*/ 35 h 55"/>
                <a:gd name="T20" fmla="*/ 57 w 59"/>
                <a:gd name="T21" fmla="*/ 33 h 55"/>
                <a:gd name="T22" fmla="*/ 58 w 59"/>
                <a:gd name="T23" fmla="*/ 30 h 55"/>
                <a:gd name="T24" fmla="*/ 59 w 59"/>
                <a:gd name="T25" fmla="*/ 26 h 55"/>
                <a:gd name="T26" fmla="*/ 57 w 59"/>
                <a:gd name="T27" fmla="*/ 21 h 55"/>
                <a:gd name="T28" fmla="*/ 55 w 59"/>
                <a:gd name="T29" fmla="*/ 19 h 55"/>
                <a:gd name="T30" fmla="*/ 53 w 59"/>
                <a:gd name="T31" fmla="*/ 17 h 55"/>
                <a:gd name="T32" fmla="*/ 51 w 59"/>
                <a:gd name="T33" fmla="*/ 15 h 55"/>
                <a:gd name="T34" fmla="*/ 48 w 59"/>
                <a:gd name="T35" fmla="*/ 14 h 55"/>
                <a:gd name="T36" fmla="*/ 45 w 59"/>
                <a:gd name="T37" fmla="*/ 13 h 55"/>
                <a:gd name="T38" fmla="*/ 43 w 59"/>
                <a:gd name="T39" fmla="*/ 11 h 55"/>
                <a:gd name="T40" fmla="*/ 41 w 59"/>
                <a:gd name="T41" fmla="*/ 9 h 55"/>
                <a:gd name="T42" fmla="*/ 38 w 59"/>
                <a:gd name="T43" fmla="*/ 7 h 55"/>
                <a:gd name="T44" fmla="*/ 35 w 59"/>
                <a:gd name="T45" fmla="*/ 5 h 55"/>
                <a:gd name="T46" fmla="*/ 32 w 59"/>
                <a:gd name="T47" fmla="*/ 3 h 55"/>
                <a:gd name="T48" fmla="*/ 29 w 59"/>
                <a:gd name="T49" fmla="*/ 2 h 55"/>
                <a:gd name="T50" fmla="*/ 27 w 59"/>
                <a:gd name="T51" fmla="*/ 1 h 55"/>
                <a:gd name="T52" fmla="*/ 23 w 59"/>
                <a:gd name="T53" fmla="*/ 0 h 55"/>
                <a:gd name="T54" fmla="*/ 19 w 59"/>
                <a:gd name="T55" fmla="*/ 0 h 55"/>
                <a:gd name="T56" fmla="*/ 14 w 59"/>
                <a:gd name="T57" fmla="*/ 0 h 55"/>
                <a:gd name="T58" fmla="*/ 10 w 59"/>
                <a:gd name="T59" fmla="*/ 0 h 55"/>
                <a:gd name="T60" fmla="*/ 7 w 59"/>
                <a:gd name="T61" fmla="*/ 0 h 55"/>
                <a:gd name="T62" fmla="*/ 2 w 59"/>
                <a:gd name="T63" fmla="*/ 2 h 55"/>
                <a:gd name="T64" fmla="*/ 1 w 59"/>
                <a:gd name="T65" fmla="*/ 5 h 55"/>
                <a:gd name="T66" fmla="*/ 0 w 59"/>
                <a:gd name="T67" fmla="*/ 8 h 55"/>
                <a:gd name="T68" fmla="*/ 1 w 59"/>
                <a:gd name="T69" fmla="*/ 11 h 55"/>
                <a:gd name="T70" fmla="*/ 2 w 59"/>
                <a:gd name="T71" fmla="*/ 15 h 55"/>
                <a:gd name="T72" fmla="*/ 5 w 59"/>
                <a:gd name="T73" fmla="*/ 18 h 55"/>
                <a:gd name="T74" fmla="*/ 6 w 59"/>
                <a:gd name="T75" fmla="*/ 22 h 55"/>
                <a:gd name="T76" fmla="*/ 8 w 59"/>
                <a:gd name="T77" fmla="*/ 25 h 55"/>
                <a:gd name="T78" fmla="*/ 9 w 59"/>
                <a:gd name="T79" fmla="*/ 30 h 55"/>
                <a:gd name="T80" fmla="*/ 11 w 59"/>
                <a:gd name="T81" fmla="*/ 32 h 55"/>
                <a:gd name="T82" fmla="*/ 13 w 59"/>
                <a:gd name="T83" fmla="*/ 36 h 55"/>
                <a:gd name="T84" fmla="*/ 16 w 59"/>
                <a:gd name="T85" fmla="*/ 38 h 55"/>
                <a:gd name="T86" fmla="*/ 18 w 59"/>
                <a:gd name="T87" fmla="*/ 40 h 55"/>
                <a:gd name="T88" fmla="*/ 21 w 59"/>
                <a:gd name="T89" fmla="*/ 41 h 55"/>
                <a:gd name="T90" fmla="*/ 23 w 59"/>
                <a:gd name="T91" fmla="*/ 42 h 55"/>
                <a:gd name="T92" fmla="*/ 24 w 59"/>
                <a:gd name="T93" fmla="*/ 43 h 55"/>
                <a:gd name="T94" fmla="*/ 28 w 59"/>
                <a:gd name="T95" fmla="*/ 46 h 55"/>
                <a:gd name="T96" fmla="*/ 30 w 59"/>
                <a:gd name="T97" fmla="*/ 48 h 55"/>
                <a:gd name="T98" fmla="*/ 32 w 59"/>
                <a:gd name="T99" fmla="*/ 50 h 55"/>
                <a:gd name="T100" fmla="*/ 33 w 59"/>
                <a:gd name="T101" fmla="*/ 52 h 55"/>
                <a:gd name="T102" fmla="*/ 35 w 59"/>
                <a:gd name="T103" fmla="*/ 54 h 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55"/>
                <a:gd name="T158" fmla="*/ 59 w 59"/>
                <a:gd name="T159" fmla="*/ 55 h 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55">
                  <a:moveTo>
                    <a:pt x="35" y="54"/>
                  </a:moveTo>
                  <a:lnTo>
                    <a:pt x="37" y="55"/>
                  </a:lnTo>
                  <a:lnTo>
                    <a:pt x="38" y="55"/>
                  </a:lnTo>
                  <a:lnTo>
                    <a:pt x="40" y="54"/>
                  </a:lnTo>
                  <a:lnTo>
                    <a:pt x="41" y="53"/>
                  </a:lnTo>
                  <a:lnTo>
                    <a:pt x="42" y="52"/>
                  </a:lnTo>
                  <a:lnTo>
                    <a:pt x="43" y="52"/>
                  </a:lnTo>
                  <a:lnTo>
                    <a:pt x="43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9" y="45"/>
                  </a:lnTo>
                  <a:lnTo>
                    <a:pt x="51" y="45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7" y="33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8" y="23"/>
                  </a:lnTo>
                  <a:lnTo>
                    <a:pt x="57" y="21"/>
                  </a:lnTo>
                  <a:lnTo>
                    <a:pt x="55" y="20"/>
                  </a:lnTo>
                  <a:lnTo>
                    <a:pt x="55" y="19"/>
                  </a:lnTo>
                  <a:lnTo>
                    <a:pt x="54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41" y="9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6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3" y="36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5" y="44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3" y="52"/>
                  </a:lnTo>
                  <a:lnTo>
                    <a:pt x="34" y="53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2" name="Freeform 52"/>
            <p:cNvSpPr>
              <a:spLocks/>
            </p:cNvSpPr>
            <p:nvPr/>
          </p:nvSpPr>
          <p:spPr bwMode="auto">
            <a:xfrm>
              <a:off x="2358" y="3654"/>
              <a:ext cx="197" cy="260"/>
            </a:xfrm>
            <a:custGeom>
              <a:avLst/>
              <a:gdLst>
                <a:gd name="T0" fmla="*/ 37 w 197"/>
                <a:gd name="T1" fmla="*/ 258 h 260"/>
                <a:gd name="T2" fmla="*/ 32 w 197"/>
                <a:gd name="T3" fmla="*/ 252 h 260"/>
                <a:gd name="T4" fmla="*/ 29 w 197"/>
                <a:gd name="T5" fmla="*/ 241 h 260"/>
                <a:gd name="T6" fmla="*/ 28 w 197"/>
                <a:gd name="T7" fmla="*/ 230 h 260"/>
                <a:gd name="T8" fmla="*/ 27 w 197"/>
                <a:gd name="T9" fmla="*/ 218 h 260"/>
                <a:gd name="T10" fmla="*/ 28 w 197"/>
                <a:gd name="T11" fmla="*/ 205 h 260"/>
                <a:gd name="T12" fmla="*/ 30 w 197"/>
                <a:gd name="T13" fmla="*/ 194 h 260"/>
                <a:gd name="T14" fmla="*/ 28 w 197"/>
                <a:gd name="T15" fmla="*/ 185 h 260"/>
                <a:gd name="T16" fmla="*/ 23 w 197"/>
                <a:gd name="T17" fmla="*/ 178 h 260"/>
                <a:gd name="T18" fmla="*/ 17 w 197"/>
                <a:gd name="T19" fmla="*/ 168 h 260"/>
                <a:gd name="T20" fmla="*/ 11 w 197"/>
                <a:gd name="T21" fmla="*/ 160 h 260"/>
                <a:gd name="T22" fmla="*/ 7 w 197"/>
                <a:gd name="T23" fmla="*/ 152 h 260"/>
                <a:gd name="T24" fmla="*/ 4 w 197"/>
                <a:gd name="T25" fmla="*/ 144 h 260"/>
                <a:gd name="T26" fmla="*/ 3 w 197"/>
                <a:gd name="T27" fmla="*/ 136 h 260"/>
                <a:gd name="T28" fmla="*/ 2 w 197"/>
                <a:gd name="T29" fmla="*/ 129 h 260"/>
                <a:gd name="T30" fmla="*/ 1 w 197"/>
                <a:gd name="T31" fmla="*/ 121 h 260"/>
                <a:gd name="T32" fmla="*/ 1 w 197"/>
                <a:gd name="T33" fmla="*/ 111 h 260"/>
                <a:gd name="T34" fmla="*/ 1 w 197"/>
                <a:gd name="T35" fmla="*/ 104 h 260"/>
                <a:gd name="T36" fmla="*/ 1 w 197"/>
                <a:gd name="T37" fmla="*/ 94 h 260"/>
                <a:gd name="T38" fmla="*/ 1 w 197"/>
                <a:gd name="T39" fmla="*/ 84 h 260"/>
                <a:gd name="T40" fmla="*/ 6 w 197"/>
                <a:gd name="T41" fmla="*/ 79 h 260"/>
                <a:gd name="T42" fmla="*/ 13 w 197"/>
                <a:gd name="T43" fmla="*/ 75 h 260"/>
                <a:gd name="T44" fmla="*/ 21 w 197"/>
                <a:gd name="T45" fmla="*/ 74 h 260"/>
                <a:gd name="T46" fmla="*/ 31 w 197"/>
                <a:gd name="T47" fmla="*/ 76 h 260"/>
                <a:gd name="T48" fmla="*/ 39 w 197"/>
                <a:gd name="T49" fmla="*/ 77 h 260"/>
                <a:gd name="T50" fmla="*/ 49 w 197"/>
                <a:gd name="T51" fmla="*/ 78 h 260"/>
                <a:gd name="T52" fmla="*/ 61 w 197"/>
                <a:gd name="T53" fmla="*/ 82 h 260"/>
                <a:gd name="T54" fmla="*/ 73 w 197"/>
                <a:gd name="T55" fmla="*/ 87 h 260"/>
                <a:gd name="T56" fmla="*/ 80 w 197"/>
                <a:gd name="T57" fmla="*/ 89 h 260"/>
                <a:gd name="T58" fmla="*/ 92 w 197"/>
                <a:gd name="T59" fmla="*/ 92 h 260"/>
                <a:gd name="T60" fmla="*/ 102 w 197"/>
                <a:gd name="T61" fmla="*/ 95 h 260"/>
                <a:gd name="T62" fmla="*/ 108 w 197"/>
                <a:gd name="T63" fmla="*/ 98 h 260"/>
                <a:gd name="T64" fmla="*/ 113 w 197"/>
                <a:gd name="T65" fmla="*/ 101 h 260"/>
                <a:gd name="T66" fmla="*/ 119 w 197"/>
                <a:gd name="T67" fmla="*/ 105 h 260"/>
                <a:gd name="T68" fmla="*/ 125 w 197"/>
                <a:gd name="T69" fmla="*/ 110 h 260"/>
                <a:gd name="T70" fmla="*/ 150 w 197"/>
                <a:gd name="T71" fmla="*/ 45 h 260"/>
                <a:gd name="T72" fmla="*/ 125 w 197"/>
                <a:gd name="T73" fmla="*/ 125 h 260"/>
                <a:gd name="T74" fmla="*/ 123 w 197"/>
                <a:gd name="T75" fmla="*/ 132 h 260"/>
                <a:gd name="T76" fmla="*/ 121 w 197"/>
                <a:gd name="T77" fmla="*/ 141 h 260"/>
                <a:gd name="T78" fmla="*/ 119 w 197"/>
                <a:gd name="T79" fmla="*/ 150 h 260"/>
                <a:gd name="T80" fmla="*/ 118 w 197"/>
                <a:gd name="T81" fmla="*/ 159 h 260"/>
                <a:gd name="T82" fmla="*/ 117 w 197"/>
                <a:gd name="T83" fmla="*/ 168 h 260"/>
                <a:gd name="T84" fmla="*/ 116 w 197"/>
                <a:gd name="T85" fmla="*/ 177 h 260"/>
                <a:gd name="T86" fmla="*/ 115 w 197"/>
                <a:gd name="T87" fmla="*/ 186 h 260"/>
                <a:gd name="T88" fmla="*/ 112 w 197"/>
                <a:gd name="T89" fmla="*/ 192 h 260"/>
                <a:gd name="T90" fmla="*/ 110 w 197"/>
                <a:gd name="T91" fmla="*/ 199 h 260"/>
                <a:gd name="T92" fmla="*/ 109 w 197"/>
                <a:gd name="T93" fmla="*/ 209 h 260"/>
                <a:gd name="T94" fmla="*/ 108 w 197"/>
                <a:gd name="T95" fmla="*/ 217 h 260"/>
                <a:gd name="T96" fmla="*/ 104 w 197"/>
                <a:gd name="T97" fmla="*/ 222 h 260"/>
                <a:gd name="T98" fmla="*/ 98 w 197"/>
                <a:gd name="T99" fmla="*/ 228 h 260"/>
                <a:gd name="T100" fmla="*/ 94 w 197"/>
                <a:gd name="T101" fmla="*/ 234 h 260"/>
                <a:gd name="T102" fmla="*/ 87 w 197"/>
                <a:gd name="T103" fmla="*/ 237 h 260"/>
                <a:gd name="T104" fmla="*/ 80 w 197"/>
                <a:gd name="T105" fmla="*/ 240 h 260"/>
                <a:gd name="T106" fmla="*/ 74 w 197"/>
                <a:gd name="T107" fmla="*/ 243 h 260"/>
                <a:gd name="T108" fmla="*/ 68 w 197"/>
                <a:gd name="T109" fmla="*/ 246 h 260"/>
                <a:gd name="T110" fmla="*/ 60 w 197"/>
                <a:gd name="T111" fmla="*/ 252 h 260"/>
                <a:gd name="T112" fmla="*/ 52 w 197"/>
                <a:gd name="T113" fmla="*/ 257 h 260"/>
                <a:gd name="T114" fmla="*/ 43 w 197"/>
                <a:gd name="T115" fmla="*/ 259 h 2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7"/>
                <a:gd name="T175" fmla="*/ 0 h 260"/>
                <a:gd name="T176" fmla="*/ 197 w 197"/>
                <a:gd name="T177" fmla="*/ 260 h 2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7" h="260">
                  <a:moveTo>
                    <a:pt x="40" y="259"/>
                  </a:moveTo>
                  <a:lnTo>
                    <a:pt x="40" y="259"/>
                  </a:lnTo>
                  <a:lnTo>
                    <a:pt x="39" y="259"/>
                  </a:lnTo>
                  <a:lnTo>
                    <a:pt x="38" y="259"/>
                  </a:lnTo>
                  <a:lnTo>
                    <a:pt x="37" y="258"/>
                  </a:lnTo>
                  <a:lnTo>
                    <a:pt x="36" y="257"/>
                  </a:lnTo>
                  <a:lnTo>
                    <a:pt x="34" y="256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2"/>
                  </a:lnTo>
                  <a:lnTo>
                    <a:pt x="31" y="251"/>
                  </a:lnTo>
                  <a:lnTo>
                    <a:pt x="30" y="249"/>
                  </a:lnTo>
                  <a:lnTo>
                    <a:pt x="30" y="246"/>
                  </a:lnTo>
                  <a:lnTo>
                    <a:pt x="30" y="245"/>
                  </a:lnTo>
                  <a:lnTo>
                    <a:pt x="29" y="241"/>
                  </a:lnTo>
                  <a:lnTo>
                    <a:pt x="28" y="239"/>
                  </a:lnTo>
                  <a:lnTo>
                    <a:pt x="28" y="237"/>
                  </a:lnTo>
                  <a:lnTo>
                    <a:pt x="29" y="234"/>
                  </a:lnTo>
                  <a:lnTo>
                    <a:pt x="28" y="232"/>
                  </a:lnTo>
                  <a:lnTo>
                    <a:pt x="28" y="230"/>
                  </a:lnTo>
                  <a:lnTo>
                    <a:pt x="27" y="228"/>
                  </a:lnTo>
                  <a:lnTo>
                    <a:pt x="28" y="225"/>
                  </a:lnTo>
                  <a:lnTo>
                    <a:pt x="28" y="223"/>
                  </a:lnTo>
                  <a:lnTo>
                    <a:pt x="28" y="221"/>
                  </a:lnTo>
                  <a:lnTo>
                    <a:pt x="27" y="218"/>
                  </a:lnTo>
                  <a:lnTo>
                    <a:pt x="27" y="215"/>
                  </a:lnTo>
                  <a:lnTo>
                    <a:pt x="27" y="213"/>
                  </a:lnTo>
                  <a:lnTo>
                    <a:pt x="28" y="210"/>
                  </a:lnTo>
                  <a:lnTo>
                    <a:pt x="28" y="208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8" y="200"/>
                  </a:lnTo>
                  <a:lnTo>
                    <a:pt x="29" y="198"/>
                  </a:lnTo>
                  <a:lnTo>
                    <a:pt x="29" y="197"/>
                  </a:lnTo>
                  <a:lnTo>
                    <a:pt x="30" y="194"/>
                  </a:lnTo>
                  <a:lnTo>
                    <a:pt x="29" y="192"/>
                  </a:lnTo>
                  <a:lnTo>
                    <a:pt x="29" y="190"/>
                  </a:lnTo>
                  <a:lnTo>
                    <a:pt x="29" y="188"/>
                  </a:lnTo>
                  <a:lnTo>
                    <a:pt x="28" y="186"/>
                  </a:lnTo>
                  <a:lnTo>
                    <a:pt x="28" y="185"/>
                  </a:lnTo>
                  <a:lnTo>
                    <a:pt x="28" y="184"/>
                  </a:lnTo>
                  <a:lnTo>
                    <a:pt x="27" y="182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3" y="178"/>
                  </a:lnTo>
                  <a:lnTo>
                    <a:pt x="21" y="175"/>
                  </a:lnTo>
                  <a:lnTo>
                    <a:pt x="19" y="173"/>
                  </a:lnTo>
                  <a:lnTo>
                    <a:pt x="19" y="171"/>
                  </a:lnTo>
                  <a:lnTo>
                    <a:pt x="17" y="170"/>
                  </a:lnTo>
                  <a:lnTo>
                    <a:pt x="17" y="168"/>
                  </a:lnTo>
                  <a:lnTo>
                    <a:pt x="15" y="166"/>
                  </a:lnTo>
                  <a:lnTo>
                    <a:pt x="13" y="164"/>
                  </a:lnTo>
                  <a:lnTo>
                    <a:pt x="12" y="162"/>
                  </a:lnTo>
                  <a:lnTo>
                    <a:pt x="11" y="161"/>
                  </a:lnTo>
                  <a:lnTo>
                    <a:pt x="11" y="160"/>
                  </a:lnTo>
                  <a:lnTo>
                    <a:pt x="10" y="158"/>
                  </a:lnTo>
                  <a:lnTo>
                    <a:pt x="9" y="157"/>
                  </a:lnTo>
                  <a:lnTo>
                    <a:pt x="8" y="156"/>
                  </a:lnTo>
                  <a:lnTo>
                    <a:pt x="7" y="155"/>
                  </a:lnTo>
                  <a:lnTo>
                    <a:pt x="7" y="152"/>
                  </a:lnTo>
                  <a:lnTo>
                    <a:pt x="6" y="150"/>
                  </a:lnTo>
                  <a:lnTo>
                    <a:pt x="5" y="149"/>
                  </a:lnTo>
                  <a:lnTo>
                    <a:pt x="5" y="148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39"/>
                  </a:lnTo>
                  <a:lnTo>
                    <a:pt x="3" y="138"/>
                  </a:lnTo>
                  <a:lnTo>
                    <a:pt x="3" y="136"/>
                  </a:lnTo>
                  <a:lnTo>
                    <a:pt x="3" y="135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1"/>
                  </a:lnTo>
                  <a:lnTo>
                    <a:pt x="2" y="129"/>
                  </a:lnTo>
                  <a:lnTo>
                    <a:pt x="1" y="127"/>
                  </a:lnTo>
                  <a:lnTo>
                    <a:pt x="1" y="126"/>
                  </a:lnTo>
                  <a:lnTo>
                    <a:pt x="1" y="124"/>
                  </a:lnTo>
                  <a:lnTo>
                    <a:pt x="1" y="123"/>
                  </a:lnTo>
                  <a:lnTo>
                    <a:pt x="1" y="121"/>
                  </a:lnTo>
                  <a:lnTo>
                    <a:pt x="1" y="119"/>
                  </a:lnTo>
                  <a:lnTo>
                    <a:pt x="1" y="117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1" y="108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2"/>
                  </a:lnTo>
                  <a:lnTo>
                    <a:pt x="1" y="100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1" y="93"/>
                  </a:lnTo>
                  <a:lnTo>
                    <a:pt x="1" y="9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2" y="82"/>
                  </a:lnTo>
                  <a:lnTo>
                    <a:pt x="3" y="81"/>
                  </a:lnTo>
                  <a:lnTo>
                    <a:pt x="4" y="80"/>
                  </a:lnTo>
                  <a:lnTo>
                    <a:pt x="5" y="79"/>
                  </a:lnTo>
                  <a:lnTo>
                    <a:pt x="6" y="79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1" y="76"/>
                  </a:lnTo>
                  <a:lnTo>
                    <a:pt x="13" y="75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4"/>
                  </a:lnTo>
                  <a:lnTo>
                    <a:pt x="24" y="74"/>
                  </a:lnTo>
                  <a:lnTo>
                    <a:pt x="26" y="75"/>
                  </a:lnTo>
                  <a:lnTo>
                    <a:pt x="29" y="75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2" y="78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1" y="79"/>
                  </a:lnTo>
                  <a:lnTo>
                    <a:pt x="54" y="80"/>
                  </a:lnTo>
                  <a:lnTo>
                    <a:pt x="57" y="81"/>
                  </a:lnTo>
                  <a:lnTo>
                    <a:pt x="59" y="82"/>
                  </a:lnTo>
                  <a:lnTo>
                    <a:pt x="61" y="82"/>
                  </a:lnTo>
                  <a:lnTo>
                    <a:pt x="63" y="83"/>
                  </a:lnTo>
                  <a:lnTo>
                    <a:pt x="65" y="84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73" y="87"/>
                  </a:lnTo>
                  <a:lnTo>
                    <a:pt x="75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8"/>
                  </a:lnTo>
                  <a:lnTo>
                    <a:pt x="80" y="89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8" y="91"/>
                  </a:lnTo>
                  <a:lnTo>
                    <a:pt x="89" y="92"/>
                  </a:lnTo>
                  <a:lnTo>
                    <a:pt x="92" y="92"/>
                  </a:lnTo>
                  <a:lnTo>
                    <a:pt x="95" y="93"/>
                  </a:lnTo>
                  <a:lnTo>
                    <a:pt x="97" y="94"/>
                  </a:lnTo>
                  <a:lnTo>
                    <a:pt x="98" y="94"/>
                  </a:lnTo>
                  <a:lnTo>
                    <a:pt x="100" y="94"/>
                  </a:lnTo>
                  <a:lnTo>
                    <a:pt x="102" y="95"/>
                  </a:lnTo>
                  <a:lnTo>
                    <a:pt x="103" y="96"/>
                  </a:lnTo>
                  <a:lnTo>
                    <a:pt x="105" y="97"/>
                  </a:lnTo>
                  <a:lnTo>
                    <a:pt x="107" y="97"/>
                  </a:lnTo>
                  <a:lnTo>
                    <a:pt x="108" y="98"/>
                  </a:lnTo>
                  <a:lnTo>
                    <a:pt x="109" y="98"/>
                  </a:lnTo>
                  <a:lnTo>
                    <a:pt x="110" y="99"/>
                  </a:lnTo>
                  <a:lnTo>
                    <a:pt x="111" y="100"/>
                  </a:lnTo>
                  <a:lnTo>
                    <a:pt x="113" y="100"/>
                  </a:lnTo>
                  <a:lnTo>
                    <a:pt x="113" y="101"/>
                  </a:lnTo>
                  <a:lnTo>
                    <a:pt x="114" y="102"/>
                  </a:lnTo>
                  <a:lnTo>
                    <a:pt x="115" y="102"/>
                  </a:lnTo>
                  <a:lnTo>
                    <a:pt x="117" y="103"/>
                  </a:lnTo>
                  <a:lnTo>
                    <a:pt x="117" y="104"/>
                  </a:lnTo>
                  <a:lnTo>
                    <a:pt x="119" y="105"/>
                  </a:lnTo>
                  <a:lnTo>
                    <a:pt x="121" y="106"/>
                  </a:lnTo>
                  <a:lnTo>
                    <a:pt x="122" y="107"/>
                  </a:lnTo>
                  <a:lnTo>
                    <a:pt x="123" y="108"/>
                  </a:lnTo>
                  <a:lnTo>
                    <a:pt x="123" y="109"/>
                  </a:lnTo>
                  <a:lnTo>
                    <a:pt x="125" y="110"/>
                  </a:lnTo>
                  <a:lnTo>
                    <a:pt x="126" y="111"/>
                  </a:lnTo>
                  <a:lnTo>
                    <a:pt x="148" y="43"/>
                  </a:lnTo>
                  <a:lnTo>
                    <a:pt x="196" y="0"/>
                  </a:lnTo>
                  <a:lnTo>
                    <a:pt x="197" y="2"/>
                  </a:lnTo>
                  <a:lnTo>
                    <a:pt x="150" y="45"/>
                  </a:lnTo>
                  <a:lnTo>
                    <a:pt x="127" y="115"/>
                  </a:lnTo>
                  <a:lnTo>
                    <a:pt x="126" y="120"/>
                  </a:lnTo>
                  <a:lnTo>
                    <a:pt x="125" y="122"/>
                  </a:lnTo>
                  <a:lnTo>
                    <a:pt x="125" y="123"/>
                  </a:lnTo>
                  <a:lnTo>
                    <a:pt x="125" y="125"/>
                  </a:lnTo>
                  <a:lnTo>
                    <a:pt x="124" y="126"/>
                  </a:lnTo>
                  <a:lnTo>
                    <a:pt x="124" y="128"/>
                  </a:lnTo>
                  <a:lnTo>
                    <a:pt x="124" y="130"/>
                  </a:lnTo>
                  <a:lnTo>
                    <a:pt x="123" y="132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39"/>
                  </a:lnTo>
                  <a:lnTo>
                    <a:pt x="121" y="141"/>
                  </a:lnTo>
                  <a:lnTo>
                    <a:pt x="121" y="142"/>
                  </a:lnTo>
                  <a:lnTo>
                    <a:pt x="120" y="144"/>
                  </a:lnTo>
                  <a:lnTo>
                    <a:pt x="119" y="146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9" y="152"/>
                  </a:lnTo>
                  <a:lnTo>
                    <a:pt x="119" y="154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9"/>
                  </a:lnTo>
                  <a:lnTo>
                    <a:pt x="118" y="161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7" y="168"/>
                  </a:lnTo>
                  <a:lnTo>
                    <a:pt x="117" y="170"/>
                  </a:lnTo>
                  <a:lnTo>
                    <a:pt x="117" y="172"/>
                  </a:lnTo>
                  <a:lnTo>
                    <a:pt x="117" y="173"/>
                  </a:lnTo>
                  <a:lnTo>
                    <a:pt x="116" y="175"/>
                  </a:lnTo>
                  <a:lnTo>
                    <a:pt x="116" y="177"/>
                  </a:lnTo>
                  <a:lnTo>
                    <a:pt x="116" y="179"/>
                  </a:lnTo>
                  <a:lnTo>
                    <a:pt x="116" y="181"/>
                  </a:lnTo>
                  <a:lnTo>
                    <a:pt x="116" y="183"/>
                  </a:lnTo>
                  <a:lnTo>
                    <a:pt x="115" y="184"/>
                  </a:lnTo>
                  <a:lnTo>
                    <a:pt x="115" y="186"/>
                  </a:lnTo>
                  <a:lnTo>
                    <a:pt x="114" y="187"/>
                  </a:lnTo>
                  <a:lnTo>
                    <a:pt x="113" y="188"/>
                  </a:lnTo>
                  <a:lnTo>
                    <a:pt x="113" y="189"/>
                  </a:lnTo>
                  <a:lnTo>
                    <a:pt x="113" y="191"/>
                  </a:lnTo>
                  <a:lnTo>
                    <a:pt x="112" y="192"/>
                  </a:lnTo>
                  <a:lnTo>
                    <a:pt x="112" y="193"/>
                  </a:lnTo>
                  <a:lnTo>
                    <a:pt x="111" y="195"/>
                  </a:lnTo>
                  <a:lnTo>
                    <a:pt x="111" y="196"/>
                  </a:lnTo>
                  <a:lnTo>
                    <a:pt x="110" y="197"/>
                  </a:lnTo>
                  <a:lnTo>
                    <a:pt x="110" y="199"/>
                  </a:lnTo>
                  <a:lnTo>
                    <a:pt x="110" y="201"/>
                  </a:lnTo>
                  <a:lnTo>
                    <a:pt x="109" y="203"/>
                  </a:lnTo>
                  <a:lnTo>
                    <a:pt x="109" y="206"/>
                  </a:lnTo>
                  <a:lnTo>
                    <a:pt x="109" y="207"/>
                  </a:lnTo>
                  <a:lnTo>
                    <a:pt x="109" y="209"/>
                  </a:lnTo>
                  <a:lnTo>
                    <a:pt x="109" y="211"/>
                  </a:lnTo>
                  <a:lnTo>
                    <a:pt x="108" y="212"/>
                  </a:lnTo>
                  <a:lnTo>
                    <a:pt x="108" y="214"/>
                  </a:lnTo>
                  <a:lnTo>
                    <a:pt x="108" y="216"/>
                  </a:lnTo>
                  <a:lnTo>
                    <a:pt x="108" y="217"/>
                  </a:lnTo>
                  <a:lnTo>
                    <a:pt x="107" y="219"/>
                  </a:lnTo>
                  <a:lnTo>
                    <a:pt x="107" y="220"/>
                  </a:lnTo>
                  <a:lnTo>
                    <a:pt x="107" y="221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3" y="223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99" y="226"/>
                  </a:lnTo>
                  <a:lnTo>
                    <a:pt x="98" y="228"/>
                  </a:lnTo>
                  <a:lnTo>
                    <a:pt x="97" y="230"/>
                  </a:lnTo>
                  <a:lnTo>
                    <a:pt x="95" y="231"/>
                  </a:lnTo>
                  <a:lnTo>
                    <a:pt x="95" y="232"/>
                  </a:lnTo>
                  <a:lnTo>
                    <a:pt x="94" y="233"/>
                  </a:lnTo>
                  <a:lnTo>
                    <a:pt x="94" y="234"/>
                  </a:lnTo>
                  <a:lnTo>
                    <a:pt x="92" y="235"/>
                  </a:lnTo>
                  <a:lnTo>
                    <a:pt x="91" y="235"/>
                  </a:lnTo>
                  <a:lnTo>
                    <a:pt x="90" y="235"/>
                  </a:lnTo>
                  <a:lnTo>
                    <a:pt x="88" y="237"/>
                  </a:lnTo>
                  <a:lnTo>
                    <a:pt x="87" y="237"/>
                  </a:lnTo>
                  <a:lnTo>
                    <a:pt x="86" y="237"/>
                  </a:lnTo>
                  <a:lnTo>
                    <a:pt x="85" y="238"/>
                  </a:lnTo>
                  <a:lnTo>
                    <a:pt x="83" y="239"/>
                  </a:lnTo>
                  <a:lnTo>
                    <a:pt x="82" y="240"/>
                  </a:lnTo>
                  <a:lnTo>
                    <a:pt x="80" y="240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6" y="242"/>
                  </a:lnTo>
                  <a:lnTo>
                    <a:pt x="74" y="243"/>
                  </a:lnTo>
                  <a:lnTo>
                    <a:pt x="73" y="244"/>
                  </a:lnTo>
                  <a:lnTo>
                    <a:pt x="72" y="244"/>
                  </a:lnTo>
                  <a:lnTo>
                    <a:pt x="71" y="244"/>
                  </a:lnTo>
                  <a:lnTo>
                    <a:pt x="69" y="245"/>
                  </a:lnTo>
                  <a:lnTo>
                    <a:pt x="68" y="246"/>
                  </a:lnTo>
                  <a:lnTo>
                    <a:pt x="66" y="247"/>
                  </a:lnTo>
                  <a:lnTo>
                    <a:pt x="65" y="248"/>
                  </a:lnTo>
                  <a:lnTo>
                    <a:pt x="63" y="249"/>
                  </a:lnTo>
                  <a:lnTo>
                    <a:pt x="62" y="251"/>
                  </a:lnTo>
                  <a:lnTo>
                    <a:pt x="60" y="252"/>
                  </a:lnTo>
                  <a:lnTo>
                    <a:pt x="58" y="252"/>
                  </a:lnTo>
                  <a:lnTo>
                    <a:pt x="56" y="254"/>
                  </a:lnTo>
                  <a:lnTo>
                    <a:pt x="55" y="255"/>
                  </a:lnTo>
                  <a:lnTo>
                    <a:pt x="53" y="256"/>
                  </a:lnTo>
                  <a:lnTo>
                    <a:pt x="52" y="257"/>
                  </a:lnTo>
                  <a:lnTo>
                    <a:pt x="50" y="258"/>
                  </a:lnTo>
                  <a:lnTo>
                    <a:pt x="48" y="258"/>
                  </a:lnTo>
                  <a:lnTo>
                    <a:pt x="47" y="259"/>
                  </a:lnTo>
                  <a:lnTo>
                    <a:pt x="45" y="259"/>
                  </a:lnTo>
                  <a:lnTo>
                    <a:pt x="43" y="259"/>
                  </a:lnTo>
                  <a:lnTo>
                    <a:pt x="42" y="260"/>
                  </a:lnTo>
                  <a:lnTo>
                    <a:pt x="40" y="259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3" name="Freeform 51"/>
            <p:cNvSpPr>
              <a:spLocks/>
            </p:cNvSpPr>
            <p:nvPr/>
          </p:nvSpPr>
          <p:spPr bwMode="auto">
            <a:xfrm>
              <a:off x="3024" y="3564"/>
              <a:ext cx="19" cy="56"/>
            </a:xfrm>
            <a:custGeom>
              <a:avLst/>
              <a:gdLst>
                <a:gd name="T0" fmla="*/ 0 w 19"/>
                <a:gd name="T1" fmla="*/ 4 h 56"/>
                <a:gd name="T2" fmla="*/ 13 w 19"/>
                <a:gd name="T3" fmla="*/ 0 h 56"/>
                <a:gd name="T4" fmla="*/ 19 w 19"/>
                <a:gd name="T5" fmla="*/ 35 h 56"/>
                <a:gd name="T6" fmla="*/ 12 w 19"/>
                <a:gd name="T7" fmla="*/ 38 h 56"/>
                <a:gd name="T8" fmla="*/ 15 w 19"/>
                <a:gd name="T9" fmla="*/ 54 h 56"/>
                <a:gd name="T10" fmla="*/ 9 w 19"/>
                <a:gd name="T11" fmla="*/ 56 h 56"/>
                <a:gd name="T12" fmla="*/ 0 w 19"/>
                <a:gd name="T13" fmla="*/ 4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56"/>
                <a:gd name="T23" fmla="*/ 19 w 19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56">
                  <a:moveTo>
                    <a:pt x="0" y="4"/>
                  </a:moveTo>
                  <a:lnTo>
                    <a:pt x="13" y="0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5" y="54"/>
                  </a:lnTo>
                  <a:lnTo>
                    <a:pt x="9" y="5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4" name="Freeform 50"/>
            <p:cNvSpPr>
              <a:spLocks/>
            </p:cNvSpPr>
            <p:nvPr/>
          </p:nvSpPr>
          <p:spPr bwMode="auto">
            <a:xfrm>
              <a:off x="3102" y="4101"/>
              <a:ext cx="29" cy="38"/>
            </a:xfrm>
            <a:custGeom>
              <a:avLst/>
              <a:gdLst>
                <a:gd name="T0" fmla="*/ 0 w 29"/>
                <a:gd name="T1" fmla="*/ 13 h 38"/>
                <a:gd name="T2" fmla="*/ 9 w 29"/>
                <a:gd name="T3" fmla="*/ 30 h 38"/>
                <a:gd name="T4" fmla="*/ 20 w 29"/>
                <a:gd name="T5" fmla="*/ 38 h 38"/>
                <a:gd name="T6" fmla="*/ 21 w 29"/>
                <a:gd name="T7" fmla="*/ 38 h 38"/>
                <a:gd name="T8" fmla="*/ 23 w 29"/>
                <a:gd name="T9" fmla="*/ 38 h 38"/>
                <a:gd name="T10" fmla="*/ 25 w 29"/>
                <a:gd name="T11" fmla="*/ 36 h 38"/>
                <a:gd name="T12" fmla="*/ 27 w 29"/>
                <a:gd name="T13" fmla="*/ 35 h 38"/>
                <a:gd name="T14" fmla="*/ 28 w 29"/>
                <a:gd name="T15" fmla="*/ 32 h 38"/>
                <a:gd name="T16" fmla="*/ 29 w 29"/>
                <a:gd name="T17" fmla="*/ 30 h 38"/>
                <a:gd name="T18" fmla="*/ 27 w 29"/>
                <a:gd name="T19" fmla="*/ 29 h 38"/>
                <a:gd name="T20" fmla="*/ 24 w 29"/>
                <a:gd name="T21" fmla="*/ 25 h 38"/>
                <a:gd name="T22" fmla="*/ 23 w 29"/>
                <a:gd name="T23" fmla="*/ 24 h 38"/>
                <a:gd name="T24" fmla="*/ 23 w 29"/>
                <a:gd name="T25" fmla="*/ 21 h 38"/>
                <a:gd name="T26" fmla="*/ 22 w 29"/>
                <a:gd name="T27" fmla="*/ 18 h 38"/>
                <a:gd name="T28" fmla="*/ 22 w 29"/>
                <a:gd name="T29" fmla="*/ 17 h 38"/>
                <a:gd name="T30" fmla="*/ 22 w 29"/>
                <a:gd name="T31" fmla="*/ 14 h 38"/>
                <a:gd name="T32" fmla="*/ 21 w 29"/>
                <a:gd name="T33" fmla="*/ 12 h 38"/>
                <a:gd name="T34" fmla="*/ 21 w 29"/>
                <a:gd name="T35" fmla="*/ 11 h 38"/>
                <a:gd name="T36" fmla="*/ 21 w 29"/>
                <a:gd name="T37" fmla="*/ 9 h 38"/>
                <a:gd name="T38" fmla="*/ 21 w 29"/>
                <a:gd name="T39" fmla="*/ 7 h 38"/>
                <a:gd name="T40" fmla="*/ 21 w 29"/>
                <a:gd name="T41" fmla="*/ 5 h 38"/>
                <a:gd name="T42" fmla="*/ 21 w 29"/>
                <a:gd name="T43" fmla="*/ 2 h 38"/>
                <a:gd name="T44" fmla="*/ 21 w 29"/>
                <a:gd name="T45" fmla="*/ 0 h 38"/>
                <a:gd name="T46" fmla="*/ 19 w 29"/>
                <a:gd name="T47" fmla="*/ 0 h 38"/>
                <a:gd name="T48" fmla="*/ 18 w 29"/>
                <a:gd name="T49" fmla="*/ 0 h 38"/>
                <a:gd name="T50" fmla="*/ 17 w 29"/>
                <a:gd name="T51" fmla="*/ 0 h 38"/>
                <a:gd name="T52" fmla="*/ 15 w 29"/>
                <a:gd name="T53" fmla="*/ 0 h 38"/>
                <a:gd name="T54" fmla="*/ 14 w 29"/>
                <a:gd name="T55" fmla="*/ 0 h 38"/>
                <a:gd name="T56" fmla="*/ 13 w 29"/>
                <a:gd name="T57" fmla="*/ 0 h 38"/>
                <a:gd name="T58" fmla="*/ 11 w 29"/>
                <a:gd name="T59" fmla="*/ 0 h 38"/>
                <a:gd name="T60" fmla="*/ 10 w 29"/>
                <a:gd name="T61" fmla="*/ 0 h 38"/>
                <a:gd name="T62" fmla="*/ 8 w 29"/>
                <a:gd name="T63" fmla="*/ 0 h 38"/>
                <a:gd name="T64" fmla="*/ 7 w 29"/>
                <a:gd name="T65" fmla="*/ 1 h 38"/>
                <a:gd name="T66" fmla="*/ 6 w 29"/>
                <a:gd name="T67" fmla="*/ 2 h 38"/>
                <a:gd name="T68" fmla="*/ 5 w 29"/>
                <a:gd name="T69" fmla="*/ 2 h 38"/>
                <a:gd name="T70" fmla="*/ 4 w 29"/>
                <a:gd name="T71" fmla="*/ 3 h 38"/>
                <a:gd name="T72" fmla="*/ 3 w 29"/>
                <a:gd name="T73" fmla="*/ 4 h 38"/>
                <a:gd name="T74" fmla="*/ 2 w 29"/>
                <a:gd name="T75" fmla="*/ 5 h 38"/>
                <a:gd name="T76" fmla="*/ 2 w 29"/>
                <a:gd name="T77" fmla="*/ 6 h 38"/>
                <a:gd name="T78" fmla="*/ 1 w 29"/>
                <a:gd name="T79" fmla="*/ 8 h 38"/>
                <a:gd name="T80" fmla="*/ 0 w 29"/>
                <a:gd name="T81" fmla="*/ 11 h 38"/>
                <a:gd name="T82" fmla="*/ 0 w 29"/>
                <a:gd name="T83" fmla="*/ 13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8"/>
                <a:gd name="T128" fmla="*/ 29 w 29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8">
                  <a:moveTo>
                    <a:pt x="0" y="13"/>
                  </a:moveTo>
                  <a:lnTo>
                    <a:pt x="9" y="30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7" y="35"/>
                  </a:lnTo>
                  <a:lnTo>
                    <a:pt x="28" y="32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4" y="25"/>
                  </a:lnTo>
                  <a:lnTo>
                    <a:pt x="23" y="24"/>
                  </a:lnTo>
                  <a:lnTo>
                    <a:pt x="23" y="21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5" name="Freeform 49"/>
            <p:cNvSpPr>
              <a:spLocks/>
            </p:cNvSpPr>
            <p:nvPr/>
          </p:nvSpPr>
          <p:spPr bwMode="auto">
            <a:xfrm>
              <a:off x="3578" y="1816"/>
              <a:ext cx="19" cy="27"/>
            </a:xfrm>
            <a:custGeom>
              <a:avLst/>
              <a:gdLst>
                <a:gd name="T0" fmla="*/ 1 w 19"/>
                <a:gd name="T1" fmla="*/ 11 h 27"/>
                <a:gd name="T2" fmla="*/ 1 w 19"/>
                <a:gd name="T3" fmla="*/ 9 h 27"/>
                <a:gd name="T4" fmla="*/ 2 w 19"/>
                <a:gd name="T5" fmla="*/ 8 h 27"/>
                <a:gd name="T6" fmla="*/ 3 w 19"/>
                <a:gd name="T7" fmla="*/ 7 h 27"/>
                <a:gd name="T8" fmla="*/ 4 w 19"/>
                <a:gd name="T9" fmla="*/ 6 h 27"/>
                <a:gd name="T10" fmla="*/ 6 w 19"/>
                <a:gd name="T11" fmla="*/ 4 h 27"/>
                <a:gd name="T12" fmla="*/ 7 w 19"/>
                <a:gd name="T13" fmla="*/ 3 h 27"/>
                <a:gd name="T14" fmla="*/ 9 w 19"/>
                <a:gd name="T15" fmla="*/ 2 h 27"/>
                <a:gd name="T16" fmla="*/ 9 w 19"/>
                <a:gd name="T17" fmla="*/ 0 h 27"/>
                <a:gd name="T18" fmla="*/ 11 w 19"/>
                <a:gd name="T19" fmla="*/ 0 h 27"/>
                <a:gd name="T20" fmla="*/ 13 w 19"/>
                <a:gd name="T21" fmla="*/ 0 h 27"/>
                <a:gd name="T22" fmla="*/ 14 w 19"/>
                <a:gd name="T23" fmla="*/ 1 h 27"/>
                <a:gd name="T24" fmla="*/ 15 w 19"/>
                <a:gd name="T25" fmla="*/ 2 h 27"/>
                <a:gd name="T26" fmla="*/ 17 w 19"/>
                <a:gd name="T27" fmla="*/ 4 h 27"/>
                <a:gd name="T28" fmla="*/ 18 w 19"/>
                <a:gd name="T29" fmla="*/ 5 h 27"/>
                <a:gd name="T30" fmla="*/ 18 w 19"/>
                <a:gd name="T31" fmla="*/ 6 h 27"/>
                <a:gd name="T32" fmla="*/ 18 w 19"/>
                <a:gd name="T33" fmla="*/ 8 h 27"/>
                <a:gd name="T34" fmla="*/ 19 w 19"/>
                <a:gd name="T35" fmla="*/ 9 h 27"/>
                <a:gd name="T36" fmla="*/ 18 w 19"/>
                <a:gd name="T37" fmla="*/ 11 h 27"/>
                <a:gd name="T38" fmla="*/ 18 w 19"/>
                <a:gd name="T39" fmla="*/ 12 h 27"/>
                <a:gd name="T40" fmla="*/ 18 w 19"/>
                <a:gd name="T41" fmla="*/ 13 h 27"/>
                <a:gd name="T42" fmla="*/ 18 w 19"/>
                <a:gd name="T43" fmla="*/ 15 h 27"/>
                <a:gd name="T44" fmla="*/ 17 w 19"/>
                <a:gd name="T45" fmla="*/ 16 h 27"/>
                <a:gd name="T46" fmla="*/ 17 w 19"/>
                <a:gd name="T47" fmla="*/ 18 h 27"/>
                <a:gd name="T48" fmla="*/ 17 w 19"/>
                <a:gd name="T49" fmla="*/ 19 h 27"/>
                <a:gd name="T50" fmla="*/ 16 w 19"/>
                <a:gd name="T51" fmla="*/ 20 h 27"/>
                <a:gd name="T52" fmla="*/ 15 w 19"/>
                <a:gd name="T53" fmla="*/ 22 h 27"/>
                <a:gd name="T54" fmla="*/ 14 w 19"/>
                <a:gd name="T55" fmla="*/ 23 h 27"/>
                <a:gd name="T56" fmla="*/ 13 w 19"/>
                <a:gd name="T57" fmla="*/ 24 h 27"/>
                <a:gd name="T58" fmla="*/ 12 w 19"/>
                <a:gd name="T59" fmla="*/ 25 h 27"/>
                <a:gd name="T60" fmla="*/ 11 w 19"/>
                <a:gd name="T61" fmla="*/ 26 h 27"/>
                <a:gd name="T62" fmla="*/ 9 w 19"/>
                <a:gd name="T63" fmla="*/ 27 h 27"/>
                <a:gd name="T64" fmla="*/ 7 w 19"/>
                <a:gd name="T65" fmla="*/ 26 h 27"/>
                <a:gd name="T66" fmla="*/ 5 w 19"/>
                <a:gd name="T67" fmla="*/ 26 h 27"/>
                <a:gd name="T68" fmla="*/ 4 w 19"/>
                <a:gd name="T69" fmla="*/ 26 h 27"/>
                <a:gd name="T70" fmla="*/ 3 w 19"/>
                <a:gd name="T71" fmla="*/ 24 h 27"/>
                <a:gd name="T72" fmla="*/ 2 w 19"/>
                <a:gd name="T73" fmla="*/ 23 h 27"/>
                <a:gd name="T74" fmla="*/ 1 w 19"/>
                <a:gd name="T75" fmla="*/ 21 h 27"/>
                <a:gd name="T76" fmla="*/ 0 w 19"/>
                <a:gd name="T77" fmla="*/ 19 h 27"/>
                <a:gd name="T78" fmla="*/ 0 w 19"/>
                <a:gd name="T79" fmla="*/ 17 h 27"/>
                <a:gd name="T80" fmla="*/ 0 w 19"/>
                <a:gd name="T81" fmla="*/ 16 h 27"/>
                <a:gd name="T82" fmla="*/ 1 w 19"/>
                <a:gd name="T83" fmla="*/ 14 h 27"/>
                <a:gd name="T84" fmla="*/ 1 w 19"/>
                <a:gd name="T85" fmla="*/ 13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"/>
                <a:gd name="T130" fmla="*/ 0 h 27"/>
                <a:gd name="T131" fmla="*/ 19 w 19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" h="27">
                  <a:moveTo>
                    <a:pt x="1" y="12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4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6" name="Freeform 48"/>
            <p:cNvSpPr>
              <a:spLocks/>
            </p:cNvSpPr>
            <p:nvPr/>
          </p:nvSpPr>
          <p:spPr bwMode="auto">
            <a:xfrm>
              <a:off x="3797" y="844"/>
              <a:ext cx="117" cy="147"/>
            </a:xfrm>
            <a:custGeom>
              <a:avLst/>
              <a:gdLst>
                <a:gd name="T0" fmla="*/ 86 w 117"/>
                <a:gd name="T1" fmla="*/ 146 h 147"/>
                <a:gd name="T2" fmla="*/ 82 w 117"/>
                <a:gd name="T3" fmla="*/ 143 h 147"/>
                <a:gd name="T4" fmla="*/ 79 w 117"/>
                <a:gd name="T5" fmla="*/ 140 h 147"/>
                <a:gd name="T6" fmla="*/ 75 w 117"/>
                <a:gd name="T7" fmla="*/ 135 h 147"/>
                <a:gd name="T8" fmla="*/ 72 w 117"/>
                <a:gd name="T9" fmla="*/ 129 h 147"/>
                <a:gd name="T10" fmla="*/ 69 w 117"/>
                <a:gd name="T11" fmla="*/ 124 h 147"/>
                <a:gd name="T12" fmla="*/ 66 w 117"/>
                <a:gd name="T13" fmla="*/ 119 h 147"/>
                <a:gd name="T14" fmla="*/ 61 w 117"/>
                <a:gd name="T15" fmla="*/ 115 h 147"/>
                <a:gd name="T16" fmla="*/ 53 w 117"/>
                <a:gd name="T17" fmla="*/ 108 h 147"/>
                <a:gd name="T18" fmla="*/ 48 w 117"/>
                <a:gd name="T19" fmla="*/ 106 h 147"/>
                <a:gd name="T20" fmla="*/ 43 w 117"/>
                <a:gd name="T21" fmla="*/ 102 h 147"/>
                <a:gd name="T22" fmla="*/ 35 w 117"/>
                <a:gd name="T23" fmla="*/ 97 h 147"/>
                <a:gd name="T24" fmla="*/ 29 w 117"/>
                <a:gd name="T25" fmla="*/ 94 h 147"/>
                <a:gd name="T26" fmla="*/ 23 w 117"/>
                <a:gd name="T27" fmla="*/ 91 h 147"/>
                <a:gd name="T28" fmla="*/ 15 w 117"/>
                <a:gd name="T29" fmla="*/ 86 h 147"/>
                <a:gd name="T30" fmla="*/ 10 w 117"/>
                <a:gd name="T31" fmla="*/ 82 h 147"/>
                <a:gd name="T32" fmla="*/ 6 w 117"/>
                <a:gd name="T33" fmla="*/ 77 h 147"/>
                <a:gd name="T34" fmla="*/ 3 w 117"/>
                <a:gd name="T35" fmla="*/ 68 h 147"/>
                <a:gd name="T36" fmla="*/ 1 w 117"/>
                <a:gd name="T37" fmla="*/ 60 h 147"/>
                <a:gd name="T38" fmla="*/ 0 w 117"/>
                <a:gd name="T39" fmla="*/ 52 h 147"/>
                <a:gd name="T40" fmla="*/ 0 w 117"/>
                <a:gd name="T41" fmla="*/ 45 h 147"/>
                <a:gd name="T42" fmla="*/ 1 w 117"/>
                <a:gd name="T43" fmla="*/ 37 h 147"/>
                <a:gd name="T44" fmla="*/ 4 w 117"/>
                <a:gd name="T45" fmla="*/ 29 h 147"/>
                <a:gd name="T46" fmla="*/ 7 w 117"/>
                <a:gd name="T47" fmla="*/ 22 h 147"/>
                <a:gd name="T48" fmla="*/ 12 w 117"/>
                <a:gd name="T49" fmla="*/ 16 h 147"/>
                <a:gd name="T50" fmla="*/ 19 w 117"/>
                <a:gd name="T51" fmla="*/ 9 h 147"/>
                <a:gd name="T52" fmla="*/ 26 w 117"/>
                <a:gd name="T53" fmla="*/ 4 h 147"/>
                <a:gd name="T54" fmla="*/ 34 w 117"/>
                <a:gd name="T55" fmla="*/ 0 h 147"/>
                <a:gd name="T56" fmla="*/ 45 w 117"/>
                <a:gd name="T57" fmla="*/ 0 h 147"/>
                <a:gd name="T58" fmla="*/ 55 w 117"/>
                <a:gd name="T59" fmla="*/ 4 h 147"/>
                <a:gd name="T60" fmla="*/ 61 w 117"/>
                <a:gd name="T61" fmla="*/ 6 h 147"/>
                <a:gd name="T62" fmla="*/ 69 w 117"/>
                <a:gd name="T63" fmla="*/ 6 h 147"/>
                <a:gd name="T64" fmla="*/ 77 w 117"/>
                <a:gd name="T65" fmla="*/ 10 h 147"/>
                <a:gd name="T66" fmla="*/ 83 w 117"/>
                <a:gd name="T67" fmla="*/ 13 h 147"/>
                <a:gd name="T68" fmla="*/ 89 w 117"/>
                <a:gd name="T69" fmla="*/ 16 h 147"/>
                <a:gd name="T70" fmla="*/ 94 w 117"/>
                <a:gd name="T71" fmla="*/ 21 h 147"/>
                <a:gd name="T72" fmla="*/ 99 w 117"/>
                <a:gd name="T73" fmla="*/ 25 h 147"/>
                <a:gd name="T74" fmla="*/ 105 w 117"/>
                <a:gd name="T75" fmla="*/ 30 h 147"/>
                <a:gd name="T76" fmla="*/ 109 w 117"/>
                <a:gd name="T77" fmla="*/ 35 h 147"/>
                <a:gd name="T78" fmla="*/ 113 w 117"/>
                <a:gd name="T79" fmla="*/ 38 h 147"/>
                <a:gd name="T80" fmla="*/ 116 w 117"/>
                <a:gd name="T81" fmla="*/ 42 h 147"/>
                <a:gd name="T82" fmla="*/ 117 w 117"/>
                <a:gd name="T83" fmla="*/ 48 h 147"/>
                <a:gd name="T84" fmla="*/ 117 w 117"/>
                <a:gd name="T85" fmla="*/ 54 h 147"/>
                <a:gd name="T86" fmla="*/ 113 w 117"/>
                <a:gd name="T87" fmla="*/ 59 h 147"/>
                <a:gd name="T88" fmla="*/ 108 w 117"/>
                <a:gd name="T89" fmla="*/ 63 h 147"/>
                <a:gd name="T90" fmla="*/ 105 w 117"/>
                <a:gd name="T91" fmla="*/ 66 h 147"/>
                <a:gd name="T92" fmla="*/ 100 w 117"/>
                <a:gd name="T93" fmla="*/ 71 h 147"/>
                <a:gd name="T94" fmla="*/ 97 w 117"/>
                <a:gd name="T95" fmla="*/ 77 h 147"/>
                <a:gd name="T96" fmla="*/ 95 w 117"/>
                <a:gd name="T97" fmla="*/ 83 h 147"/>
                <a:gd name="T98" fmla="*/ 95 w 117"/>
                <a:gd name="T99" fmla="*/ 88 h 147"/>
                <a:gd name="T100" fmla="*/ 96 w 117"/>
                <a:gd name="T101" fmla="*/ 96 h 147"/>
                <a:gd name="T102" fmla="*/ 96 w 117"/>
                <a:gd name="T103" fmla="*/ 107 h 147"/>
                <a:gd name="T104" fmla="*/ 97 w 117"/>
                <a:gd name="T105" fmla="*/ 115 h 147"/>
                <a:gd name="T106" fmla="*/ 97 w 117"/>
                <a:gd name="T107" fmla="*/ 123 h 147"/>
                <a:gd name="T108" fmla="*/ 95 w 117"/>
                <a:gd name="T109" fmla="*/ 130 h 147"/>
                <a:gd name="T110" fmla="*/ 94 w 117"/>
                <a:gd name="T111" fmla="*/ 136 h 147"/>
                <a:gd name="T112" fmla="*/ 93 w 117"/>
                <a:gd name="T113" fmla="*/ 141 h 147"/>
                <a:gd name="T114" fmla="*/ 92 w 117"/>
                <a:gd name="T115" fmla="*/ 146 h 1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"/>
                <a:gd name="T175" fmla="*/ 0 h 147"/>
                <a:gd name="T176" fmla="*/ 117 w 117"/>
                <a:gd name="T177" fmla="*/ 147 h 1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" h="147">
                  <a:moveTo>
                    <a:pt x="90" y="147"/>
                  </a:moveTo>
                  <a:lnTo>
                    <a:pt x="88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5" y="145"/>
                  </a:lnTo>
                  <a:lnTo>
                    <a:pt x="84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81" y="142"/>
                  </a:lnTo>
                  <a:lnTo>
                    <a:pt x="80" y="141"/>
                  </a:lnTo>
                  <a:lnTo>
                    <a:pt x="79" y="140"/>
                  </a:lnTo>
                  <a:lnTo>
                    <a:pt x="78" y="139"/>
                  </a:lnTo>
                  <a:lnTo>
                    <a:pt x="77" y="138"/>
                  </a:lnTo>
                  <a:lnTo>
                    <a:pt x="76" y="137"/>
                  </a:lnTo>
                  <a:lnTo>
                    <a:pt x="75" y="135"/>
                  </a:lnTo>
                  <a:lnTo>
                    <a:pt x="74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2" y="129"/>
                  </a:lnTo>
                  <a:lnTo>
                    <a:pt x="72" y="128"/>
                  </a:lnTo>
                  <a:lnTo>
                    <a:pt x="71" y="127"/>
                  </a:lnTo>
                  <a:lnTo>
                    <a:pt x="70" y="125"/>
                  </a:lnTo>
                  <a:lnTo>
                    <a:pt x="69" y="124"/>
                  </a:lnTo>
                  <a:lnTo>
                    <a:pt x="68" y="123"/>
                  </a:lnTo>
                  <a:lnTo>
                    <a:pt x="67" y="122"/>
                  </a:lnTo>
                  <a:lnTo>
                    <a:pt x="67" y="120"/>
                  </a:lnTo>
                  <a:lnTo>
                    <a:pt x="66" y="119"/>
                  </a:lnTo>
                  <a:lnTo>
                    <a:pt x="65" y="119"/>
                  </a:lnTo>
                  <a:lnTo>
                    <a:pt x="64" y="118"/>
                  </a:lnTo>
                  <a:lnTo>
                    <a:pt x="63" y="116"/>
                  </a:lnTo>
                  <a:lnTo>
                    <a:pt x="61" y="115"/>
                  </a:lnTo>
                  <a:lnTo>
                    <a:pt x="58" y="113"/>
                  </a:lnTo>
                  <a:lnTo>
                    <a:pt x="56" y="112"/>
                  </a:lnTo>
                  <a:lnTo>
                    <a:pt x="54" y="109"/>
                  </a:lnTo>
                  <a:lnTo>
                    <a:pt x="53" y="108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7" y="105"/>
                  </a:lnTo>
                  <a:lnTo>
                    <a:pt x="45" y="104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41" y="101"/>
                  </a:lnTo>
                  <a:lnTo>
                    <a:pt x="39" y="100"/>
                  </a:lnTo>
                  <a:lnTo>
                    <a:pt x="36" y="98"/>
                  </a:lnTo>
                  <a:lnTo>
                    <a:pt x="35" y="97"/>
                  </a:lnTo>
                  <a:lnTo>
                    <a:pt x="33" y="96"/>
                  </a:lnTo>
                  <a:lnTo>
                    <a:pt x="32" y="96"/>
                  </a:lnTo>
                  <a:lnTo>
                    <a:pt x="31" y="95"/>
                  </a:lnTo>
                  <a:lnTo>
                    <a:pt x="29" y="94"/>
                  </a:lnTo>
                  <a:lnTo>
                    <a:pt x="28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6" y="87"/>
                  </a:lnTo>
                  <a:lnTo>
                    <a:pt x="15" y="86"/>
                  </a:lnTo>
                  <a:lnTo>
                    <a:pt x="14" y="85"/>
                  </a:lnTo>
                  <a:lnTo>
                    <a:pt x="12" y="84"/>
                  </a:lnTo>
                  <a:lnTo>
                    <a:pt x="11" y="83"/>
                  </a:lnTo>
                  <a:lnTo>
                    <a:pt x="10" y="82"/>
                  </a:lnTo>
                  <a:lnTo>
                    <a:pt x="10" y="81"/>
                  </a:lnTo>
                  <a:lnTo>
                    <a:pt x="9" y="80"/>
                  </a:lnTo>
                  <a:lnTo>
                    <a:pt x="8" y="79"/>
                  </a:lnTo>
                  <a:lnTo>
                    <a:pt x="6" y="77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4" y="70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3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0" y="2"/>
                  </a:lnTo>
                  <a:lnTo>
                    <a:pt x="52" y="3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3" y="7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79" y="10"/>
                  </a:lnTo>
                  <a:lnTo>
                    <a:pt x="80" y="11"/>
                  </a:lnTo>
                  <a:lnTo>
                    <a:pt x="81" y="12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6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91" y="18"/>
                  </a:lnTo>
                  <a:lnTo>
                    <a:pt x="92" y="18"/>
                  </a:lnTo>
                  <a:lnTo>
                    <a:pt x="94" y="20"/>
                  </a:lnTo>
                  <a:lnTo>
                    <a:pt x="94" y="21"/>
                  </a:lnTo>
                  <a:lnTo>
                    <a:pt x="95" y="22"/>
                  </a:lnTo>
                  <a:lnTo>
                    <a:pt x="97" y="23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0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5" y="30"/>
                  </a:lnTo>
                  <a:lnTo>
                    <a:pt x="106" y="31"/>
                  </a:lnTo>
                  <a:lnTo>
                    <a:pt x="107" y="33"/>
                  </a:lnTo>
                  <a:lnTo>
                    <a:pt x="108" y="34"/>
                  </a:lnTo>
                  <a:lnTo>
                    <a:pt x="109" y="35"/>
                  </a:lnTo>
                  <a:lnTo>
                    <a:pt x="111" y="35"/>
                  </a:lnTo>
                  <a:lnTo>
                    <a:pt x="111" y="36"/>
                  </a:lnTo>
                  <a:lnTo>
                    <a:pt x="112" y="37"/>
                  </a:lnTo>
                  <a:lnTo>
                    <a:pt x="113" y="38"/>
                  </a:lnTo>
                  <a:lnTo>
                    <a:pt x="114" y="40"/>
                  </a:lnTo>
                  <a:lnTo>
                    <a:pt x="115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7" y="44"/>
                  </a:lnTo>
                  <a:lnTo>
                    <a:pt x="117" y="46"/>
                  </a:lnTo>
                  <a:lnTo>
                    <a:pt x="117" y="48"/>
                  </a:lnTo>
                  <a:lnTo>
                    <a:pt x="117" y="50"/>
                  </a:lnTo>
                  <a:lnTo>
                    <a:pt x="117" y="51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5" y="57"/>
                  </a:lnTo>
                  <a:lnTo>
                    <a:pt x="113" y="59"/>
                  </a:lnTo>
                  <a:lnTo>
                    <a:pt x="112" y="60"/>
                  </a:lnTo>
                  <a:lnTo>
                    <a:pt x="111" y="61"/>
                  </a:lnTo>
                  <a:lnTo>
                    <a:pt x="110" y="62"/>
                  </a:lnTo>
                  <a:lnTo>
                    <a:pt x="108" y="63"/>
                  </a:lnTo>
                  <a:lnTo>
                    <a:pt x="107" y="64"/>
                  </a:lnTo>
                  <a:lnTo>
                    <a:pt x="106" y="64"/>
                  </a:lnTo>
                  <a:lnTo>
                    <a:pt x="106" y="65"/>
                  </a:lnTo>
                  <a:lnTo>
                    <a:pt x="105" y="66"/>
                  </a:lnTo>
                  <a:lnTo>
                    <a:pt x="103" y="66"/>
                  </a:lnTo>
                  <a:lnTo>
                    <a:pt x="102" y="68"/>
                  </a:lnTo>
                  <a:lnTo>
                    <a:pt x="102" y="69"/>
                  </a:lnTo>
                  <a:lnTo>
                    <a:pt x="100" y="71"/>
                  </a:lnTo>
                  <a:lnTo>
                    <a:pt x="99" y="72"/>
                  </a:lnTo>
                  <a:lnTo>
                    <a:pt x="99" y="74"/>
                  </a:lnTo>
                  <a:lnTo>
                    <a:pt x="98" y="76"/>
                  </a:lnTo>
                  <a:lnTo>
                    <a:pt x="97" y="77"/>
                  </a:lnTo>
                  <a:lnTo>
                    <a:pt x="97" y="79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5" y="83"/>
                  </a:lnTo>
                  <a:lnTo>
                    <a:pt x="95" y="84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99"/>
                  </a:lnTo>
                  <a:lnTo>
                    <a:pt x="96" y="102"/>
                  </a:lnTo>
                  <a:lnTo>
                    <a:pt x="96" y="105"/>
                  </a:lnTo>
                  <a:lnTo>
                    <a:pt x="96" y="107"/>
                  </a:lnTo>
                  <a:lnTo>
                    <a:pt x="97" y="109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7"/>
                  </a:lnTo>
                  <a:lnTo>
                    <a:pt x="97" y="119"/>
                  </a:lnTo>
                  <a:lnTo>
                    <a:pt x="97" y="121"/>
                  </a:lnTo>
                  <a:lnTo>
                    <a:pt x="97" y="123"/>
                  </a:lnTo>
                  <a:lnTo>
                    <a:pt x="97" y="124"/>
                  </a:lnTo>
                  <a:lnTo>
                    <a:pt x="96" y="126"/>
                  </a:lnTo>
                  <a:lnTo>
                    <a:pt x="96" y="128"/>
                  </a:lnTo>
                  <a:lnTo>
                    <a:pt x="95" y="130"/>
                  </a:lnTo>
                  <a:lnTo>
                    <a:pt x="95" y="131"/>
                  </a:lnTo>
                  <a:lnTo>
                    <a:pt x="94" y="132"/>
                  </a:lnTo>
                  <a:lnTo>
                    <a:pt x="94" y="134"/>
                  </a:lnTo>
                  <a:lnTo>
                    <a:pt x="94" y="136"/>
                  </a:lnTo>
                  <a:lnTo>
                    <a:pt x="94" y="137"/>
                  </a:lnTo>
                  <a:lnTo>
                    <a:pt x="94" y="138"/>
                  </a:lnTo>
                  <a:lnTo>
                    <a:pt x="94" y="140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4"/>
                  </a:lnTo>
                  <a:lnTo>
                    <a:pt x="93" y="145"/>
                  </a:lnTo>
                  <a:lnTo>
                    <a:pt x="92" y="146"/>
                  </a:lnTo>
                  <a:lnTo>
                    <a:pt x="90" y="147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7" name="Freeform 47"/>
            <p:cNvSpPr>
              <a:spLocks/>
            </p:cNvSpPr>
            <p:nvPr/>
          </p:nvSpPr>
          <p:spPr bwMode="auto">
            <a:xfrm>
              <a:off x="3864" y="1395"/>
              <a:ext cx="33" cy="28"/>
            </a:xfrm>
            <a:custGeom>
              <a:avLst/>
              <a:gdLst>
                <a:gd name="T0" fmla="*/ 13 w 33"/>
                <a:gd name="T1" fmla="*/ 25 h 28"/>
                <a:gd name="T2" fmla="*/ 13 w 33"/>
                <a:gd name="T3" fmla="*/ 22 h 28"/>
                <a:gd name="T4" fmla="*/ 13 w 33"/>
                <a:gd name="T5" fmla="*/ 20 h 28"/>
                <a:gd name="T6" fmla="*/ 13 w 33"/>
                <a:gd name="T7" fmla="*/ 18 h 28"/>
                <a:gd name="T8" fmla="*/ 12 w 33"/>
                <a:gd name="T9" fmla="*/ 15 h 28"/>
                <a:gd name="T10" fmla="*/ 11 w 33"/>
                <a:gd name="T11" fmla="*/ 12 h 28"/>
                <a:gd name="T12" fmla="*/ 9 w 33"/>
                <a:gd name="T13" fmla="*/ 11 h 28"/>
                <a:gd name="T14" fmla="*/ 6 w 33"/>
                <a:gd name="T15" fmla="*/ 10 h 28"/>
                <a:gd name="T16" fmla="*/ 2 w 33"/>
                <a:gd name="T17" fmla="*/ 8 h 28"/>
                <a:gd name="T18" fmla="*/ 1 w 33"/>
                <a:gd name="T19" fmla="*/ 7 h 28"/>
                <a:gd name="T20" fmla="*/ 0 w 33"/>
                <a:gd name="T21" fmla="*/ 3 h 28"/>
                <a:gd name="T22" fmla="*/ 1 w 33"/>
                <a:gd name="T23" fmla="*/ 1 h 28"/>
                <a:gd name="T24" fmla="*/ 3 w 33"/>
                <a:gd name="T25" fmla="*/ 0 h 28"/>
                <a:gd name="T26" fmla="*/ 5 w 33"/>
                <a:gd name="T27" fmla="*/ 0 h 28"/>
                <a:gd name="T28" fmla="*/ 8 w 33"/>
                <a:gd name="T29" fmla="*/ 0 h 28"/>
                <a:gd name="T30" fmla="*/ 11 w 33"/>
                <a:gd name="T31" fmla="*/ 0 h 28"/>
                <a:gd name="T32" fmla="*/ 14 w 33"/>
                <a:gd name="T33" fmla="*/ 0 h 28"/>
                <a:gd name="T34" fmla="*/ 17 w 33"/>
                <a:gd name="T35" fmla="*/ 0 h 28"/>
                <a:gd name="T36" fmla="*/ 19 w 33"/>
                <a:gd name="T37" fmla="*/ 0 h 28"/>
                <a:gd name="T38" fmla="*/ 22 w 33"/>
                <a:gd name="T39" fmla="*/ 0 h 28"/>
                <a:gd name="T40" fmla="*/ 27 w 33"/>
                <a:gd name="T41" fmla="*/ 1 h 28"/>
                <a:gd name="T42" fmla="*/ 29 w 33"/>
                <a:gd name="T43" fmla="*/ 2 h 28"/>
                <a:gd name="T44" fmla="*/ 30 w 33"/>
                <a:gd name="T45" fmla="*/ 4 h 28"/>
                <a:gd name="T46" fmla="*/ 31 w 33"/>
                <a:gd name="T47" fmla="*/ 6 h 28"/>
                <a:gd name="T48" fmla="*/ 32 w 33"/>
                <a:gd name="T49" fmla="*/ 8 h 28"/>
                <a:gd name="T50" fmla="*/ 32 w 33"/>
                <a:gd name="T51" fmla="*/ 10 h 28"/>
                <a:gd name="T52" fmla="*/ 33 w 33"/>
                <a:gd name="T53" fmla="*/ 14 h 28"/>
                <a:gd name="T54" fmla="*/ 33 w 33"/>
                <a:gd name="T55" fmla="*/ 17 h 28"/>
                <a:gd name="T56" fmla="*/ 32 w 33"/>
                <a:gd name="T57" fmla="*/ 19 h 28"/>
                <a:gd name="T58" fmla="*/ 31 w 33"/>
                <a:gd name="T59" fmla="*/ 23 h 28"/>
                <a:gd name="T60" fmla="*/ 29 w 33"/>
                <a:gd name="T61" fmla="*/ 26 h 28"/>
                <a:gd name="T62" fmla="*/ 26 w 33"/>
                <a:gd name="T63" fmla="*/ 27 h 28"/>
                <a:gd name="T64" fmla="*/ 22 w 33"/>
                <a:gd name="T65" fmla="*/ 27 h 28"/>
                <a:gd name="T66" fmla="*/ 18 w 33"/>
                <a:gd name="T67" fmla="*/ 28 h 28"/>
                <a:gd name="T68" fmla="*/ 15 w 33"/>
                <a:gd name="T69" fmla="*/ 27 h 28"/>
                <a:gd name="T70" fmla="*/ 13 w 33"/>
                <a:gd name="T71" fmla="*/ 26 h 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28"/>
                <a:gd name="T110" fmla="*/ 33 w 33"/>
                <a:gd name="T111" fmla="*/ 28 h 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28">
                  <a:moveTo>
                    <a:pt x="13" y="26"/>
                  </a:move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4" y="28"/>
                  </a:lnTo>
                  <a:lnTo>
                    <a:pt x="22" y="27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4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8" name="Freeform 46"/>
            <p:cNvSpPr>
              <a:spLocks/>
            </p:cNvSpPr>
            <p:nvPr/>
          </p:nvSpPr>
          <p:spPr bwMode="auto">
            <a:xfrm>
              <a:off x="4435" y="3555"/>
              <a:ext cx="44" cy="115"/>
            </a:xfrm>
            <a:custGeom>
              <a:avLst/>
              <a:gdLst>
                <a:gd name="T0" fmla="*/ 20 w 44"/>
                <a:gd name="T1" fmla="*/ 0 h 115"/>
                <a:gd name="T2" fmla="*/ 0 w 44"/>
                <a:gd name="T3" fmla="*/ 115 h 115"/>
                <a:gd name="T4" fmla="*/ 6 w 44"/>
                <a:gd name="T5" fmla="*/ 112 h 115"/>
                <a:gd name="T6" fmla="*/ 10 w 44"/>
                <a:gd name="T7" fmla="*/ 92 h 115"/>
                <a:gd name="T8" fmla="*/ 19 w 44"/>
                <a:gd name="T9" fmla="*/ 92 h 115"/>
                <a:gd name="T10" fmla="*/ 20 w 44"/>
                <a:gd name="T11" fmla="*/ 94 h 115"/>
                <a:gd name="T12" fmla="*/ 21 w 44"/>
                <a:gd name="T13" fmla="*/ 95 h 115"/>
                <a:gd name="T14" fmla="*/ 18 w 44"/>
                <a:gd name="T15" fmla="*/ 111 h 115"/>
                <a:gd name="T16" fmla="*/ 19 w 44"/>
                <a:gd name="T17" fmla="*/ 112 h 115"/>
                <a:gd name="T18" fmla="*/ 21 w 44"/>
                <a:gd name="T19" fmla="*/ 112 h 115"/>
                <a:gd name="T20" fmla="*/ 22 w 44"/>
                <a:gd name="T21" fmla="*/ 111 h 115"/>
                <a:gd name="T22" fmla="*/ 24 w 44"/>
                <a:gd name="T23" fmla="*/ 110 h 115"/>
                <a:gd name="T24" fmla="*/ 25 w 44"/>
                <a:gd name="T25" fmla="*/ 110 h 115"/>
                <a:gd name="T26" fmla="*/ 27 w 44"/>
                <a:gd name="T27" fmla="*/ 109 h 115"/>
                <a:gd name="T28" fmla="*/ 27 w 44"/>
                <a:gd name="T29" fmla="*/ 108 h 115"/>
                <a:gd name="T30" fmla="*/ 29 w 44"/>
                <a:gd name="T31" fmla="*/ 107 h 115"/>
                <a:gd name="T32" fmla="*/ 31 w 44"/>
                <a:gd name="T33" fmla="*/ 106 h 115"/>
                <a:gd name="T34" fmla="*/ 32 w 44"/>
                <a:gd name="T35" fmla="*/ 105 h 115"/>
                <a:gd name="T36" fmla="*/ 33 w 44"/>
                <a:gd name="T37" fmla="*/ 103 h 115"/>
                <a:gd name="T38" fmla="*/ 34 w 44"/>
                <a:gd name="T39" fmla="*/ 101 h 115"/>
                <a:gd name="T40" fmla="*/ 34 w 44"/>
                <a:gd name="T41" fmla="*/ 100 h 115"/>
                <a:gd name="T42" fmla="*/ 35 w 44"/>
                <a:gd name="T43" fmla="*/ 98 h 115"/>
                <a:gd name="T44" fmla="*/ 36 w 44"/>
                <a:gd name="T45" fmla="*/ 96 h 115"/>
                <a:gd name="T46" fmla="*/ 36 w 44"/>
                <a:gd name="T47" fmla="*/ 96 h 115"/>
                <a:gd name="T48" fmla="*/ 37 w 44"/>
                <a:gd name="T49" fmla="*/ 93 h 115"/>
                <a:gd name="T50" fmla="*/ 37 w 44"/>
                <a:gd name="T51" fmla="*/ 92 h 115"/>
                <a:gd name="T52" fmla="*/ 37 w 44"/>
                <a:gd name="T53" fmla="*/ 91 h 115"/>
                <a:gd name="T54" fmla="*/ 37 w 44"/>
                <a:gd name="T55" fmla="*/ 90 h 115"/>
                <a:gd name="T56" fmla="*/ 39 w 44"/>
                <a:gd name="T57" fmla="*/ 89 h 115"/>
                <a:gd name="T58" fmla="*/ 41 w 44"/>
                <a:gd name="T59" fmla="*/ 42 h 115"/>
                <a:gd name="T60" fmla="*/ 43 w 44"/>
                <a:gd name="T61" fmla="*/ 41 h 115"/>
                <a:gd name="T62" fmla="*/ 44 w 44"/>
                <a:gd name="T63" fmla="*/ 10 h 115"/>
                <a:gd name="T64" fmla="*/ 43 w 44"/>
                <a:gd name="T65" fmla="*/ 9 h 115"/>
                <a:gd name="T66" fmla="*/ 43 w 44"/>
                <a:gd name="T67" fmla="*/ 6 h 115"/>
                <a:gd name="T68" fmla="*/ 41 w 44"/>
                <a:gd name="T69" fmla="*/ 6 h 115"/>
                <a:gd name="T70" fmla="*/ 40 w 44"/>
                <a:gd name="T71" fmla="*/ 8 h 115"/>
                <a:gd name="T72" fmla="*/ 39 w 44"/>
                <a:gd name="T73" fmla="*/ 8 h 115"/>
                <a:gd name="T74" fmla="*/ 38 w 44"/>
                <a:gd name="T75" fmla="*/ 7 h 115"/>
                <a:gd name="T76" fmla="*/ 37 w 44"/>
                <a:gd name="T77" fmla="*/ 7 h 115"/>
                <a:gd name="T78" fmla="*/ 36 w 44"/>
                <a:gd name="T79" fmla="*/ 7 h 115"/>
                <a:gd name="T80" fmla="*/ 34 w 44"/>
                <a:gd name="T81" fmla="*/ 7 h 115"/>
                <a:gd name="T82" fmla="*/ 31 w 44"/>
                <a:gd name="T83" fmla="*/ 7 h 115"/>
                <a:gd name="T84" fmla="*/ 30 w 44"/>
                <a:gd name="T85" fmla="*/ 7 h 115"/>
                <a:gd name="T86" fmla="*/ 28 w 44"/>
                <a:gd name="T87" fmla="*/ 6 h 115"/>
                <a:gd name="T88" fmla="*/ 27 w 44"/>
                <a:gd name="T89" fmla="*/ 5 h 115"/>
                <a:gd name="T90" fmla="*/ 25 w 44"/>
                <a:gd name="T91" fmla="*/ 4 h 115"/>
                <a:gd name="T92" fmla="*/ 24 w 44"/>
                <a:gd name="T93" fmla="*/ 4 h 115"/>
                <a:gd name="T94" fmla="*/ 23 w 44"/>
                <a:gd name="T95" fmla="*/ 3 h 115"/>
                <a:gd name="T96" fmla="*/ 22 w 44"/>
                <a:gd name="T97" fmla="*/ 2 h 115"/>
                <a:gd name="T98" fmla="*/ 20 w 44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"/>
                <a:gd name="T151" fmla="*/ 0 h 115"/>
                <a:gd name="T152" fmla="*/ 44 w 44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" h="115">
                  <a:moveTo>
                    <a:pt x="20" y="0"/>
                  </a:moveTo>
                  <a:lnTo>
                    <a:pt x="0" y="115"/>
                  </a:lnTo>
                  <a:lnTo>
                    <a:pt x="6" y="112"/>
                  </a:lnTo>
                  <a:lnTo>
                    <a:pt x="10" y="92"/>
                  </a:lnTo>
                  <a:lnTo>
                    <a:pt x="19" y="92"/>
                  </a:lnTo>
                  <a:lnTo>
                    <a:pt x="20" y="94"/>
                  </a:lnTo>
                  <a:lnTo>
                    <a:pt x="21" y="95"/>
                  </a:lnTo>
                  <a:lnTo>
                    <a:pt x="18" y="111"/>
                  </a:lnTo>
                  <a:lnTo>
                    <a:pt x="19" y="112"/>
                  </a:lnTo>
                  <a:lnTo>
                    <a:pt x="21" y="112"/>
                  </a:lnTo>
                  <a:lnTo>
                    <a:pt x="22" y="111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9" y="107"/>
                  </a:lnTo>
                  <a:lnTo>
                    <a:pt x="31" y="106"/>
                  </a:lnTo>
                  <a:lnTo>
                    <a:pt x="32" y="105"/>
                  </a:lnTo>
                  <a:lnTo>
                    <a:pt x="33" y="103"/>
                  </a:lnTo>
                  <a:lnTo>
                    <a:pt x="34" y="101"/>
                  </a:lnTo>
                  <a:lnTo>
                    <a:pt x="34" y="100"/>
                  </a:lnTo>
                  <a:lnTo>
                    <a:pt x="35" y="98"/>
                  </a:lnTo>
                  <a:lnTo>
                    <a:pt x="36" y="96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9" y="89"/>
                  </a:lnTo>
                  <a:lnTo>
                    <a:pt x="41" y="42"/>
                  </a:lnTo>
                  <a:lnTo>
                    <a:pt x="43" y="4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3" y="3"/>
                  </a:lnTo>
                  <a:lnTo>
                    <a:pt x="2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9" name="Freeform 45"/>
            <p:cNvSpPr>
              <a:spLocks/>
            </p:cNvSpPr>
            <p:nvPr/>
          </p:nvSpPr>
          <p:spPr bwMode="auto">
            <a:xfrm>
              <a:off x="6586" y="2638"/>
              <a:ext cx="265" cy="290"/>
            </a:xfrm>
            <a:custGeom>
              <a:avLst/>
              <a:gdLst>
                <a:gd name="T0" fmla="*/ 256 w 265"/>
                <a:gd name="T1" fmla="*/ 21 h 290"/>
                <a:gd name="T2" fmla="*/ 238 w 265"/>
                <a:gd name="T3" fmla="*/ 19 h 290"/>
                <a:gd name="T4" fmla="*/ 217 w 265"/>
                <a:gd name="T5" fmla="*/ 12 h 290"/>
                <a:gd name="T6" fmla="*/ 200 w 265"/>
                <a:gd name="T7" fmla="*/ 8 h 290"/>
                <a:gd name="T8" fmla="*/ 183 w 265"/>
                <a:gd name="T9" fmla="*/ 4 h 290"/>
                <a:gd name="T10" fmla="*/ 163 w 265"/>
                <a:gd name="T11" fmla="*/ 0 h 290"/>
                <a:gd name="T12" fmla="*/ 139 w 265"/>
                <a:gd name="T13" fmla="*/ 0 h 290"/>
                <a:gd name="T14" fmla="*/ 118 w 265"/>
                <a:gd name="T15" fmla="*/ 0 h 290"/>
                <a:gd name="T16" fmla="*/ 98 w 265"/>
                <a:gd name="T17" fmla="*/ 2 h 290"/>
                <a:gd name="T18" fmla="*/ 84 w 265"/>
                <a:gd name="T19" fmla="*/ 2 h 290"/>
                <a:gd name="T20" fmla="*/ 56 w 265"/>
                <a:gd name="T21" fmla="*/ 2 h 290"/>
                <a:gd name="T22" fmla="*/ 32 w 265"/>
                <a:gd name="T23" fmla="*/ 12 h 290"/>
                <a:gd name="T24" fmla="*/ 265 w 265"/>
                <a:gd name="T25" fmla="*/ 120 h 290"/>
                <a:gd name="T26" fmla="*/ 1 w 265"/>
                <a:gd name="T27" fmla="*/ 34 h 290"/>
                <a:gd name="T28" fmla="*/ 1 w 265"/>
                <a:gd name="T29" fmla="*/ 53 h 290"/>
                <a:gd name="T30" fmla="*/ 12 w 265"/>
                <a:gd name="T31" fmla="*/ 70 h 290"/>
                <a:gd name="T32" fmla="*/ 24 w 265"/>
                <a:gd name="T33" fmla="*/ 79 h 290"/>
                <a:gd name="T34" fmla="*/ 40 w 265"/>
                <a:gd name="T35" fmla="*/ 88 h 290"/>
                <a:gd name="T36" fmla="*/ 53 w 265"/>
                <a:gd name="T37" fmla="*/ 97 h 290"/>
                <a:gd name="T38" fmla="*/ 67 w 265"/>
                <a:gd name="T39" fmla="*/ 101 h 290"/>
                <a:gd name="T40" fmla="*/ 79 w 265"/>
                <a:gd name="T41" fmla="*/ 103 h 290"/>
                <a:gd name="T42" fmla="*/ 95 w 265"/>
                <a:gd name="T43" fmla="*/ 103 h 290"/>
                <a:gd name="T44" fmla="*/ 105 w 265"/>
                <a:gd name="T45" fmla="*/ 97 h 290"/>
                <a:gd name="T46" fmla="*/ 113 w 265"/>
                <a:gd name="T47" fmla="*/ 82 h 290"/>
                <a:gd name="T48" fmla="*/ 119 w 265"/>
                <a:gd name="T49" fmla="*/ 82 h 290"/>
                <a:gd name="T50" fmla="*/ 117 w 265"/>
                <a:gd name="T51" fmla="*/ 91 h 290"/>
                <a:gd name="T52" fmla="*/ 117 w 265"/>
                <a:gd name="T53" fmla="*/ 101 h 290"/>
                <a:gd name="T54" fmla="*/ 117 w 265"/>
                <a:gd name="T55" fmla="*/ 113 h 290"/>
                <a:gd name="T56" fmla="*/ 118 w 265"/>
                <a:gd name="T57" fmla="*/ 125 h 290"/>
                <a:gd name="T58" fmla="*/ 123 w 265"/>
                <a:gd name="T59" fmla="*/ 133 h 290"/>
                <a:gd name="T60" fmla="*/ 131 w 265"/>
                <a:gd name="T61" fmla="*/ 140 h 290"/>
                <a:gd name="T62" fmla="*/ 143 w 265"/>
                <a:gd name="T63" fmla="*/ 145 h 290"/>
                <a:gd name="T64" fmla="*/ 154 w 265"/>
                <a:gd name="T65" fmla="*/ 153 h 290"/>
                <a:gd name="T66" fmla="*/ 165 w 265"/>
                <a:gd name="T67" fmla="*/ 162 h 290"/>
                <a:gd name="T68" fmla="*/ 171 w 265"/>
                <a:gd name="T69" fmla="*/ 172 h 290"/>
                <a:gd name="T70" fmla="*/ 181 w 265"/>
                <a:gd name="T71" fmla="*/ 186 h 290"/>
                <a:gd name="T72" fmla="*/ 194 w 265"/>
                <a:gd name="T73" fmla="*/ 202 h 290"/>
                <a:gd name="T74" fmla="*/ 202 w 265"/>
                <a:gd name="T75" fmla="*/ 222 h 290"/>
                <a:gd name="T76" fmla="*/ 217 w 265"/>
                <a:gd name="T77" fmla="*/ 239 h 290"/>
                <a:gd name="T78" fmla="*/ 232 w 265"/>
                <a:gd name="T79" fmla="*/ 251 h 290"/>
                <a:gd name="T80" fmla="*/ 242 w 265"/>
                <a:gd name="T81" fmla="*/ 265 h 290"/>
                <a:gd name="T82" fmla="*/ 252 w 265"/>
                <a:gd name="T83" fmla="*/ 275 h 290"/>
                <a:gd name="T84" fmla="*/ 258 w 265"/>
                <a:gd name="T85" fmla="*/ 283 h 290"/>
                <a:gd name="T86" fmla="*/ 265 w 265"/>
                <a:gd name="T87" fmla="*/ 18 h 2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290"/>
                <a:gd name="T134" fmla="*/ 265 w 265"/>
                <a:gd name="T135" fmla="*/ 290 h 2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290">
                  <a:moveTo>
                    <a:pt x="265" y="18"/>
                  </a:moveTo>
                  <a:lnTo>
                    <a:pt x="261" y="21"/>
                  </a:lnTo>
                  <a:lnTo>
                    <a:pt x="256" y="21"/>
                  </a:lnTo>
                  <a:lnTo>
                    <a:pt x="253" y="19"/>
                  </a:lnTo>
                  <a:lnTo>
                    <a:pt x="246" y="19"/>
                  </a:lnTo>
                  <a:lnTo>
                    <a:pt x="238" y="19"/>
                  </a:lnTo>
                  <a:lnTo>
                    <a:pt x="231" y="17"/>
                  </a:lnTo>
                  <a:lnTo>
                    <a:pt x="225" y="14"/>
                  </a:lnTo>
                  <a:lnTo>
                    <a:pt x="217" y="12"/>
                  </a:lnTo>
                  <a:lnTo>
                    <a:pt x="214" y="10"/>
                  </a:lnTo>
                  <a:lnTo>
                    <a:pt x="209" y="10"/>
                  </a:lnTo>
                  <a:lnTo>
                    <a:pt x="200" y="8"/>
                  </a:lnTo>
                  <a:lnTo>
                    <a:pt x="195" y="5"/>
                  </a:lnTo>
                  <a:lnTo>
                    <a:pt x="188" y="4"/>
                  </a:lnTo>
                  <a:lnTo>
                    <a:pt x="183" y="4"/>
                  </a:lnTo>
                  <a:lnTo>
                    <a:pt x="175" y="2"/>
                  </a:lnTo>
                  <a:lnTo>
                    <a:pt x="167" y="0"/>
                  </a:lnTo>
                  <a:lnTo>
                    <a:pt x="163" y="0"/>
                  </a:lnTo>
                  <a:lnTo>
                    <a:pt x="152" y="0"/>
                  </a:lnTo>
                  <a:lnTo>
                    <a:pt x="145" y="0"/>
                  </a:lnTo>
                  <a:lnTo>
                    <a:pt x="139" y="0"/>
                  </a:lnTo>
                  <a:lnTo>
                    <a:pt x="129" y="0"/>
                  </a:lnTo>
                  <a:lnTo>
                    <a:pt x="123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09" y="2"/>
                  </a:lnTo>
                  <a:lnTo>
                    <a:pt x="98" y="2"/>
                  </a:lnTo>
                  <a:lnTo>
                    <a:pt x="92" y="2"/>
                  </a:lnTo>
                  <a:lnTo>
                    <a:pt x="89" y="2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56" y="2"/>
                  </a:lnTo>
                  <a:lnTo>
                    <a:pt x="49" y="3"/>
                  </a:lnTo>
                  <a:lnTo>
                    <a:pt x="40" y="8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8" y="14"/>
                  </a:lnTo>
                  <a:lnTo>
                    <a:pt x="265" y="120"/>
                  </a:lnTo>
                  <a:lnTo>
                    <a:pt x="265" y="141"/>
                  </a:lnTo>
                  <a:lnTo>
                    <a:pt x="3" y="30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1" y="53"/>
                  </a:lnTo>
                  <a:lnTo>
                    <a:pt x="5" y="62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4" y="79"/>
                  </a:lnTo>
                  <a:lnTo>
                    <a:pt x="29" y="82"/>
                  </a:lnTo>
                  <a:lnTo>
                    <a:pt x="37" y="86"/>
                  </a:lnTo>
                  <a:lnTo>
                    <a:pt x="40" y="88"/>
                  </a:lnTo>
                  <a:lnTo>
                    <a:pt x="43" y="91"/>
                  </a:lnTo>
                  <a:lnTo>
                    <a:pt x="50" y="94"/>
                  </a:lnTo>
                  <a:lnTo>
                    <a:pt x="53" y="97"/>
                  </a:lnTo>
                  <a:lnTo>
                    <a:pt x="59" y="99"/>
                  </a:lnTo>
                  <a:lnTo>
                    <a:pt x="62" y="101"/>
                  </a:lnTo>
                  <a:lnTo>
                    <a:pt x="67" y="101"/>
                  </a:lnTo>
                  <a:lnTo>
                    <a:pt x="72" y="101"/>
                  </a:lnTo>
                  <a:lnTo>
                    <a:pt x="77" y="102"/>
                  </a:lnTo>
                  <a:lnTo>
                    <a:pt x="79" y="103"/>
                  </a:lnTo>
                  <a:lnTo>
                    <a:pt x="81" y="103"/>
                  </a:lnTo>
                  <a:lnTo>
                    <a:pt x="86" y="103"/>
                  </a:lnTo>
                  <a:lnTo>
                    <a:pt x="95" y="103"/>
                  </a:lnTo>
                  <a:lnTo>
                    <a:pt x="101" y="103"/>
                  </a:lnTo>
                  <a:lnTo>
                    <a:pt x="103" y="101"/>
                  </a:lnTo>
                  <a:lnTo>
                    <a:pt x="105" y="97"/>
                  </a:lnTo>
                  <a:lnTo>
                    <a:pt x="109" y="93"/>
                  </a:lnTo>
                  <a:lnTo>
                    <a:pt x="112" y="88"/>
                  </a:lnTo>
                  <a:lnTo>
                    <a:pt x="113" y="82"/>
                  </a:lnTo>
                  <a:lnTo>
                    <a:pt x="114" y="78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7" y="88"/>
                  </a:lnTo>
                  <a:lnTo>
                    <a:pt x="117" y="91"/>
                  </a:lnTo>
                  <a:lnTo>
                    <a:pt x="117" y="93"/>
                  </a:lnTo>
                  <a:lnTo>
                    <a:pt x="117" y="97"/>
                  </a:lnTo>
                  <a:lnTo>
                    <a:pt x="117" y="101"/>
                  </a:lnTo>
                  <a:lnTo>
                    <a:pt x="117" y="104"/>
                  </a:lnTo>
                  <a:lnTo>
                    <a:pt x="117" y="109"/>
                  </a:lnTo>
                  <a:lnTo>
                    <a:pt x="117" y="113"/>
                  </a:lnTo>
                  <a:lnTo>
                    <a:pt x="117" y="116"/>
                  </a:lnTo>
                  <a:lnTo>
                    <a:pt x="117" y="122"/>
                  </a:lnTo>
                  <a:lnTo>
                    <a:pt x="118" y="125"/>
                  </a:lnTo>
                  <a:lnTo>
                    <a:pt x="119" y="127"/>
                  </a:lnTo>
                  <a:lnTo>
                    <a:pt x="122" y="129"/>
                  </a:lnTo>
                  <a:lnTo>
                    <a:pt x="123" y="133"/>
                  </a:lnTo>
                  <a:lnTo>
                    <a:pt x="128" y="133"/>
                  </a:lnTo>
                  <a:lnTo>
                    <a:pt x="129" y="135"/>
                  </a:lnTo>
                  <a:lnTo>
                    <a:pt x="131" y="140"/>
                  </a:lnTo>
                  <a:lnTo>
                    <a:pt x="135" y="142"/>
                  </a:lnTo>
                  <a:lnTo>
                    <a:pt x="139" y="144"/>
                  </a:lnTo>
                  <a:lnTo>
                    <a:pt x="143" y="145"/>
                  </a:lnTo>
                  <a:lnTo>
                    <a:pt x="149" y="148"/>
                  </a:lnTo>
                  <a:lnTo>
                    <a:pt x="152" y="149"/>
                  </a:lnTo>
                  <a:lnTo>
                    <a:pt x="154" y="153"/>
                  </a:lnTo>
                  <a:lnTo>
                    <a:pt x="161" y="160"/>
                  </a:lnTo>
                  <a:lnTo>
                    <a:pt x="163" y="160"/>
                  </a:lnTo>
                  <a:lnTo>
                    <a:pt x="165" y="162"/>
                  </a:lnTo>
                  <a:lnTo>
                    <a:pt x="167" y="164"/>
                  </a:lnTo>
                  <a:lnTo>
                    <a:pt x="169" y="169"/>
                  </a:lnTo>
                  <a:lnTo>
                    <a:pt x="171" y="172"/>
                  </a:lnTo>
                  <a:lnTo>
                    <a:pt x="176" y="175"/>
                  </a:lnTo>
                  <a:lnTo>
                    <a:pt x="180" y="182"/>
                  </a:lnTo>
                  <a:lnTo>
                    <a:pt x="181" y="186"/>
                  </a:lnTo>
                  <a:lnTo>
                    <a:pt x="184" y="190"/>
                  </a:lnTo>
                  <a:lnTo>
                    <a:pt x="189" y="196"/>
                  </a:lnTo>
                  <a:lnTo>
                    <a:pt x="194" y="202"/>
                  </a:lnTo>
                  <a:lnTo>
                    <a:pt x="197" y="210"/>
                  </a:lnTo>
                  <a:lnTo>
                    <a:pt x="201" y="216"/>
                  </a:lnTo>
                  <a:lnTo>
                    <a:pt x="202" y="222"/>
                  </a:lnTo>
                  <a:lnTo>
                    <a:pt x="205" y="227"/>
                  </a:lnTo>
                  <a:lnTo>
                    <a:pt x="211" y="232"/>
                  </a:lnTo>
                  <a:lnTo>
                    <a:pt x="217" y="239"/>
                  </a:lnTo>
                  <a:lnTo>
                    <a:pt x="219" y="241"/>
                  </a:lnTo>
                  <a:lnTo>
                    <a:pt x="227" y="245"/>
                  </a:lnTo>
                  <a:lnTo>
                    <a:pt x="232" y="251"/>
                  </a:lnTo>
                  <a:lnTo>
                    <a:pt x="236" y="255"/>
                  </a:lnTo>
                  <a:lnTo>
                    <a:pt x="239" y="259"/>
                  </a:lnTo>
                  <a:lnTo>
                    <a:pt x="242" y="265"/>
                  </a:lnTo>
                  <a:lnTo>
                    <a:pt x="243" y="267"/>
                  </a:lnTo>
                  <a:lnTo>
                    <a:pt x="246" y="270"/>
                  </a:lnTo>
                  <a:lnTo>
                    <a:pt x="252" y="275"/>
                  </a:lnTo>
                  <a:lnTo>
                    <a:pt x="254" y="278"/>
                  </a:lnTo>
                  <a:lnTo>
                    <a:pt x="257" y="280"/>
                  </a:lnTo>
                  <a:lnTo>
                    <a:pt x="258" y="283"/>
                  </a:lnTo>
                  <a:lnTo>
                    <a:pt x="261" y="287"/>
                  </a:lnTo>
                  <a:lnTo>
                    <a:pt x="265" y="290"/>
                  </a:lnTo>
                  <a:lnTo>
                    <a:pt x="265" y="18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0" name="Freeform 44"/>
            <p:cNvSpPr>
              <a:spLocks/>
            </p:cNvSpPr>
            <p:nvPr/>
          </p:nvSpPr>
          <p:spPr bwMode="auto">
            <a:xfrm>
              <a:off x="6730" y="2140"/>
              <a:ext cx="121" cy="83"/>
            </a:xfrm>
            <a:custGeom>
              <a:avLst/>
              <a:gdLst>
                <a:gd name="T0" fmla="*/ 119 w 121"/>
                <a:gd name="T1" fmla="*/ 69 h 83"/>
                <a:gd name="T2" fmla="*/ 114 w 121"/>
                <a:gd name="T3" fmla="*/ 69 h 83"/>
                <a:gd name="T4" fmla="*/ 108 w 121"/>
                <a:gd name="T5" fmla="*/ 71 h 83"/>
                <a:gd name="T6" fmla="*/ 104 w 121"/>
                <a:gd name="T7" fmla="*/ 72 h 83"/>
                <a:gd name="T8" fmla="*/ 100 w 121"/>
                <a:gd name="T9" fmla="*/ 74 h 83"/>
                <a:gd name="T10" fmla="*/ 96 w 121"/>
                <a:gd name="T11" fmla="*/ 74 h 83"/>
                <a:gd name="T12" fmla="*/ 90 w 121"/>
                <a:gd name="T13" fmla="*/ 76 h 83"/>
                <a:gd name="T14" fmla="*/ 85 w 121"/>
                <a:gd name="T15" fmla="*/ 77 h 83"/>
                <a:gd name="T16" fmla="*/ 78 w 121"/>
                <a:gd name="T17" fmla="*/ 80 h 83"/>
                <a:gd name="T18" fmla="*/ 72 w 121"/>
                <a:gd name="T19" fmla="*/ 80 h 83"/>
                <a:gd name="T20" fmla="*/ 68 w 121"/>
                <a:gd name="T21" fmla="*/ 81 h 83"/>
                <a:gd name="T22" fmla="*/ 62 w 121"/>
                <a:gd name="T23" fmla="*/ 83 h 83"/>
                <a:gd name="T24" fmla="*/ 56 w 121"/>
                <a:gd name="T25" fmla="*/ 83 h 83"/>
                <a:gd name="T26" fmla="*/ 51 w 121"/>
                <a:gd name="T27" fmla="*/ 83 h 83"/>
                <a:gd name="T28" fmla="*/ 43 w 121"/>
                <a:gd name="T29" fmla="*/ 83 h 83"/>
                <a:gd name="T30" fmla="*/ 38 w 121"/>
                <a:gd name="T31" fmla="*/ 83 h 83"/>
                <a:gd name="T32" fmla="*/ 31 w 121"/>
                <a:gd name="T33" fmla="*/ 83 h 83"/>
                <a:gd name="T34" fmla="*/ 25 w 121"/>
                <a:gd name="T35" fmla="*/ 83 h 83"/>
                <a:gd name="T36" fmla="*/ 18 w 121"/>
                <a:gd name="T37" fmla="*/ 83 h 83"/>
                <a:gd name="T38" fmla="*/ 13 w 121"/>
                <a:gd name="T39" fmla="*/ 82 h 83"/>
                <a:gd name="T40" fmla="*/ 7 w 121"/>
                <a:gd name="T41" fmla="*/ 79 h 83"/>
                <a:gd name="T42" fmla="*/ 3 w 121"/>
                <a:gd name="T43" fmla="*/ 75 h 83"/>
                <a:gd name="T44" fmla="*/ 0 w 121"/>
                <a:gd name="T45" fmla="*/ 71 h 83"/>
                <a:gd name="T46" fmla="*/ 6 w 121"/>
                <a:gd name="T47" fmla="*/ 70 h 83"/>
                <a:gd name="T48" fmla="*/ 15 w 121"/>
                <a:gd name="T49" fmla="*/ 70 h 83"/>
                <a:gd name="T50" fmla="*/ 22 w 121"/>
                <a:gd name="T51" fmla="*/ 70 h 83"/>
                <a:gd name="T52" fmla="*/ 27 w 121"/>
                <a:gd name="T53" fmla="*/ 70 h 83"/>
                <a:gd name="T54" fmla="*/ 35 w 121"/>
                <a:gd name="T55" fmla="*/ 68 h 83"/>
                <a:gd name="T56" fmla="*/ 44 w 121"/>
                <a:gd name="T57" fmla="*/ 67 h 83"/>
                <a:gd name="T58" fmla="*/ 49 w 121"/>
                <a:gd name="T59" fmla="*/ 65 h 83"/>
                <a:gd name="T60" fmla="*/ 56 w 121"/>
                <a:gd name="T61" fmla="*/ 63 h 83"/>
                <a:gd name="T62" fmla="*/ 61 w 121"/>
                <a:gd name="T63" fmla="*/ 60 h 83"/>
                <a:gd name="T64" fmla="*/ 65 w 121"/>
                <a:gd name="T65" fmla="*/ 57 h 83"/>
                <a:gd name="T66" fmla="*/ 69 w 121"/>
                <a:gd name="T67" fmla="*/ 55 h 83"/>
                <a:gd name="T68" fmla="*/ 71 w 121"/>
                <a:gd name="T69" fmla="*/ 52 h 83"/>
                <a:gd name="T70" fmla="*/ 75 w 121"/>
                <a:gd name="T71" fmla="*/ 49 h 83"/>
                <a:gd name="T72" fmla="*/ 79 w 121"/>
                <a:gd name="T73" fmla="*/ 45 h 83"/>
                <a:gd name="T74" fmla="*/ 81 w 121"/>
                <a:gd name="T75" fmla="*/ 41 h 83"/>
                <a:gd name="T76" fmla="*/ 83 w 121"/>
                <a:gd name="T77" fmla="*/ 37 h 83"/>
                <a:gd name="T78" fmla="*/ 88 w 121"/>
                <a:gd name="T79" fmla="*/ 33 h 83"/>
                <a:gd name="T80" fmla="*/ 92 w 121"/>
                <a:gd name="T81" fmla="*/ 30 h 83"/>
                <a:gd name="T82" fmla="*/ 94 w 121"/>
                <a:gd name="T83" fmla="*/ 27 h 83"/>
                <a:gd name="T84" fmla="*/ 98 w 121"/>
                <a:gd name="T85" fmla="*/ 24 h 83"/>
                <a:gd name="T86" fmla="*/ 100 w 121"/>
                <a:gd name="T87" fmla="*/ 19 h 83"/>
                <a:gd name="T88" fmla="*/ 105 w 121"/>
                <a:gd name="T89" fmla="*/ 16 h 83"/>
                <a:gd name="T90" fmla="*/ 108 w 121"/>
                <a:gd name="T91" fmla="*/ 12 h 83"/>
                <a:gd name="T92" fmla="*/ 112 w 121"/>
                <a:gd name="T93" fmla="*/ 9 h 83"/>
                <a:gd name="T94" fmla="*/ 117 w 121"/>
                <a:gd name="T95" fmla="*/ 4 h 83"/>
                <a:gd name="T96" fmla="*/ 121 w 121"/>
                <a:gd name="T97" fmla="*/ 0 h 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1"/>
                <a:gd name="T148" fmla="*/ 0 h 83"/>
                <a:gd name="T149" fmla="*/ 121 w 121"/>
                <a:gd name="T150" fmla="*/ 83 h 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1" h="83">
                  <a:moveTo>
                    <a:pt x="121" y="69"/>
                  </a:moveTo>
                  <a:lnTo>
                    <a:pt x="119" y="69"/>
                  </a:lnTo>
                  <a:lnTo>
                    <a:pt x="118" y="69"/>
                  </a:lnTo>
                  <a:lnTo>
                    <a:pt x="114" y="69"/>
                  </a:lnTo>
                  <a:lnTo>
                    <a:pt x="112" y="70"/>
                  </a:lnTo>
                  <a:lnTo>
                    <a:pt x="108" y="71"/>
                  </a:lnTo>
                  <a:lnTo>
                    <a:pt x="107" y="72"/>
                  </a:lnTo>
                  <a:lnTo>
                    <a:pt x="104" y="72"/>
                  </a:lnTo>
                  <a:lnTo>
                    <a:pt x="103" y="73"/>
                  </a:lnTo>
                  <a:lnTo>
                    <a:pt x="100" y="74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3" y="75"/>
                  </a:lnTo>
                  <a:lnTo>
                    <a:pt x="90" y="76"/>
                  </a:lnTo>
                  <a:lnTo>
                    <a:pt x="88" y="77"/>
                  </a:lnTo>
                  <a:lnTo>
                    <a:pt x="85" y="77"/>
                  </a:lnTo>
                  <a:lnTo>
                    <a:pt x="81" y="79"/>
                  </a:lnTo>
                  <a:lnTo>
                    <a:pt x="78" y="80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2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6" y="83"/>
                  </a:lnTo>
                  <a:lnTo>
                    <a:pt x="53" y="83"/>
                  </a:lnTo>
                  <a:lnTo>
                    <a:pt x="51" y="83"/>
                  </a:lnTo>
                  <a:lnTo>
                    <a:pt x="46" y="83"/>
                  </a:lnTo>
                  <a:lnTo>
                    <a:pt x="43" y="83"/>
                  </a:lnTo>
                  <a:lnTo>
                    <a:pt x="40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5" y="83"/>
                  </a:lnTo>
                  <a:lnTo>
                    <a:pt x="20" y="83"/>
                  </a:lnTo>
                  <a:lnTo>
                    <a:pt x="18" y="83"/>
                  </a:lnTo>
                  <a:lnTo>
                    <a:pt x="15" y="82"/>
                  </a:lnTo>
                  <a:lnTo>
                    <a:pt x="13" y="82"/>
                  </a:lnTo>
                  <a:lnTo>
                    <a:pt x="10" y="80"/>
                  </a:lnTo>
                  <a:lnTo>
                    <a:pt x="7" y="79"/>
                  </a:lnTo>
                  <a:lnTo>
                    <a:pt x="4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71"/>
                  </a:lnTo>
                  <a:lnTo>
                    <a:pt x="3" y="70"/>
                  </a:lnTo>
                  <a:lnTo>
                    <a:pt x="6" y="70"/>
                  </a:lnTo>
                  <a:lnTo>
                    <a:pt x="11" y="70"/>
                  </a:lnTo>
                  <a:lnTo>
                    <a:pt x="15" y="70"/>
                  </a:lnTo>
                  <a:lnTo>
                    <a:pt x="19" y="70"/>
                  </a:lnTo>
                  <a:lnTo>
                    <a:pt x="22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35" y="68"/>
                  </a:lnTo>
                  <a:lnTo>
                    <a:pt x="38" y="68"/>
                  </a:lnTo>
                  <a:lnTo>
                    <a:pt x="44" y="67"/>
                  </a:lnTo>
                  <a:lnTo>
                    <a:pt x="46" y="66"/>
                  </a:lnTo>
                  <a:lnTo>
                    <a:pt x="49" y="65"/>
                  </a:lnTo>
                  <a:lnTo>
                    <a:pt x="52" y="64"/>
                  </a:lnTo>
                  <a:lnTo>
                    <a:pt x="56" y="63"/>
                  </a:lnTo>
                  <a:lnTo>
                    <a:pt x="58" y="62"/>
                  </a:lnTo>
                  <a:lnTo>
                    <a:pt x="61" y="60"/>
                  </a:lnTo>
                  <a:lnTo>
                    <a:pt x="62" y="59"/>
                  </a:lnTo>
                  <a:lnTo>
                    <a:pt x="65" y="57"/>
                  </a:lnTo>
                  <a:lnTo>
                    <a:pt x="67" y="56"/>
                  </a:lnTo>
                  <a:lnTo>
                    <a:pt x="69" y="55"/>
                  </a:lnTo>
                  <a:lnTo>
                    <a:pt x="70" y="53"/>
                  </a:lnTo>
                  <a:lnTo>
                    <a:pt x="71" y="52"/>
                  </a:lnTo>
                  <a:lnTo>
                    <a:pt x="73" y="51"/>
                  </a:lnTo>
                  <a:lnTo>
                    <a:pt x="75" y="49"/>
                  </a:lnTo>
                  <a:lnTo>
                    <a:pt x="77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3" y="39"/>
                  </a:lnTo>
                  <a:lnTo>
                    <a:pt x="83" y="37"/>
                  </a:lnTo>
                  <a:lnTo>
                    <a:pt x="86" y="36"/>
                  </a:lnTo>
                  <a:lnTo>
                    <a:pt x="88" y="33"/>
                  </a:lnTo>
                  <a:lnTo>
                    <a:pt x="90" y="32"/>
                  </a:lnTo>
                  <a:lnTo>
                    <a:pt x="92" y="30"/>
                  </a:lnTo>
                  <a:lnTo>
                    <a:pt x="93" y="28"/>
                  </a:lnTo>
                  <a:lnTo>
                    <a:pt x="94" y="27"/>
                  </a:lnTo>
                  <a:lnTo>
                    <a:pt x="96" y="26"/>
                  </a:lnTo>
                  <a:lnTo>
                    <a:pt x="98" y="24"/>
                  </a:lnTo>
                  <a:lnTo>
                    <a:pt x="99" y="21"/>
                  </a:lnTo>
                  <a:lnTo>
                    <a:pt x="100" y="19"/>
                  </a:lnTo>
                  <a:lnTo>
                    <a:pt x="102" y="18"/>
                  </a:lnTo>
                  <a:lnTo>
                    <a:pt x="105" y="16"/>
                  </a:lnTo>
                  <a:lnTo>
                    <a:pt x="106" y="14"/>
                  </a:lnTo>
                  <a:lnTo>
                    <a:pt x="108" y="12"/>
                  </a:lnTo>
                  <a:lnTo>
                    <a:pt x="110" y="10"/>
                  </a:lnTo>
                  <a:lnTo>
                    <a:pt x="112" y="9"/>
                  </a:lnTo>
                  <a:lnTo>
                    <a:pt x="114" y="7"/>
                  </a:lnTo>
                  <a:lnTo>
                    <a:pt x="117" y="4"/>
                  </a:lnTo>
                  <a:lnTo>
                    <a:pt x="118" y="2"/>
                  </a:lnTo>
                  <a:lnTo>
                    <a:pt x="121" y="0"/>
                  </a:lnTo>
                  <a:lnTo>
                    <a:pt x="121" y="69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1" name="Freeform 43"/>
            <p:cNvSpPr>
              <a:spLocks/>
            </p:cNvSpPr>
            <p:nvPr/>
          </p:nvSpPr>
          <p:spPr bwMode="auto">
            <a:xfrm>
              <a:off x="6472" y="1721"/>
              <a:ext cx="379" cy="481"/>
            </a:xfrm>
            <a:custGeom>
              <a:avLst/>
              <a:gdLst>
                <a:gd name="T0" fmla="*/ 371 w 379"/>
                <a:gd name="T1" fmla="*/ 415 h 481"/>
                <a:gd name="T2" fmla="*/ 363 w 379"/>
                <a:gd name="T3" fmla="*/ 424 h 481"/>
                <a:gd name="T4" fmla="*/ 352 w 379"/>
                <a:gd name="T5" fmla="*/ 434 h 481"/>
                <a:gd name="T6" fmla="*/ 337 w 379"/>
                <a:gd name="T7" fmla="*/ 446 h 481"/>
                <a:gd name="T8" fmla="*/ 326 w 379"/>
                <a:gd name="T9" fmla="*/ 458 h 481"/>
                <a:gd name="T10" fmla="*/ 316 w 379"/>
                <a:gd name="T11" fmla="*/ 464 h 481"/>
                <a:gd name="T12" fmla="*/ 302 w 379"/>
                <a:gd name="T13" fmla="*/ 472 h 481"/>
                <a:gd name="T14" fmla="*/ 286 w 379"/>
                <a:gd name="T15" fmla="*/ 477 h 481"/>
                <a:gd name="T16" fmla="*/ 268 w 379"/>
                <a:gd name="T17" fmla="*/ 481 h 481"/>
                <a:gd name="T18" fmla="*/ 267 w 379"/>
                <a:gd name="T19" fmla="*/ 475 h 481"/>
                <a:gd name="T20" fmla="*/ 277 w 379"/>
                <a:gd name="T21" fmla="*/ 468 h 481"/>
                <a:gd name="T22" fmla="*/ 292 w 379"/>
                <a:gd name="T23" fmla="*/ 454 h 481"/>
                <a:gd name="T24" fmla="*/ 301 w 379"/>
                <a:gd name="T25" fmla="*/ 438 h 481"/>
                <a:gd name="T26" fmla="*/ 305 w 379"/>
                <a:gd name="T27" fmla="*/ 414 h 481"/>
                <a:gd name="T28" fmla="*/ 301 w 379"/>
                <a:gd name="T29" fmla="*/ 386 h 481"/>
                <a:gd name="T30" fmla="*/ 295 w 379"/>
                <a:gd name="T31" fmla="*/ 357 h 481"/>
                <a:gd name="T32" fmla="*/ 285 w 379"/>
                <a:gd name="T33" fmla="*/ 335 h 481"/>
                <a:gd name="T34" fmla="*/ 264 w 379"/>
                <a:gd name="T35" fmla="*/ 313 h 481"/>
                <a:gd name="T36" fmla="*/ 246 w 379"/>
                <a:gd name="T37" fmla="*/ 302 h 481"/>
                <a:gd name="T38" fmla="*/ 221 w 379"/>
                <a:gd name="T39" fmla="*/ 290 h 481"/>
                <a:gd name="T40" fmla="*/ 198 w 379"/>
                <a:gd name="T41" fmla="*/ 281 h 481"/>
                <a:gd name="T42" fmla="*/ 174 w 379"/>
                <a:gd name="T43" fmla="*/ 276 h 481"/>
                <a:gd name="T44" fmla="*/ 152 w 379"/>
                <a:gd name="T45" fmla="*/ 268 h 481"/>
                <a:gd name="T46" fmla="*/ 131 w 379"/>
                <a:gd name="T47" fmla="*/ 263 h 481"/>
                <a:gd name="T48" fmla="*/ 104 w 379"/>
                <a:gd name="T49" fmla="*/ 258 h 481"/>
                <a:gd name="T50" fmla="*/ 83 w 379"/>
                <a:gd name="T51" fmla="*/ 253 h 481"/>
                <a:gd name="T52" fmla="*/ 66 w 379"/>
                <a:gd name="T53" fmla="*/ 252 h 481"/>
                <a:gd name="T54" fmla="*/ 49 w 379"/>
                <a:gd name="T55" fmla="*/ 251 h 481"/>
                <a:gd name="T56" fmla="*/ 30 w 379"/>
                <a:gd name="T57" fmla="*/ 248 h 481"/>
                <a:gd name="T58" fmla="*/ 15 w 379"/>
                <a:gd name="T59" fmla="*/ 241 h 481"/>
                <a:gd name="T60" fmla="*/ 2 w 379"/>
                <a:gd name="T61" fmla="*/ 229 h 481"/>
                <a:gd name="T62" fmla="*/ 4 w 379"/>
                <a:gd name="T63" fmla="*/ 205 h 481"/>
                <a:gd name="T64" fmla="*/ 22 w 379"/>
                <a:gd name="T65" fmla="*/ 189 h 481"/>
                <a:gd name="T66" fmla="*/ 35 w 379"/>
                <a:gd name="T67" fmla="*/ 179 h 481"/>
                <a:gd name="T68" fmla="*/ 48 w 379"/>
                <a:gd name="T69" fmla="*/ 169 h 481"/>
                <a:gd name="T70" fmla="*/ 64 w 379"/>
                <a:gd name="T71" fmla="*/ 154 h 481"/>
                <a:gd name="T72" fmla="*/ 74 w 379"/>
                <a:gd name="T73" fmla="*/ 139 h 481"/>
                <a:gd name="T74" fmla="*/ 83 w 379"/>
                <a:gd name="T75" fmla="*/ 119 h 481"/>
                <a:gd name="T76" fmla="*/ 91 w 379"/>
                <a:gd name="T77" fmla="*/ 102 h 481"/>
                <a:gd name="T78" fmla="*/ 98 w 379"/>
                <a:gd name="T79" fmla="*/ 83 h 481"/>
                <a:gd name="T80" fmla="*/ 107 w 379"/>
                <a:gd name="T81" fmla="*/ 55 h 481"/>
                <a:gd name="T82" fmla="*/ 111 w 379"/>
                <a:gd name="T83" fmla="*/ 32 h 481"/>
                <a:gd name="T84" fmla="*/ 122 w 379"/>
                <a:gd name="T85" fmla="*/ 13 h 481"/>
                <a:gd name="T86" fmla="*/ 144 w 379"/>
                <a:gd name="T87" fmla="*/ 0 h 481"/>
                <a:gd name="T88" fmla="*/ 157 w 379"/>
                <a:gd name="T89" fmla="*/ 9 h 481"/>
                <a:gd name="T90" fmla="*/ 166 w 379"/>
                <a:gd name="T91" fmla="*/ 29 h 481"/>
                <a:gd name="T92" fmla="*/ 174 w 379"/>
                <a:gd name="T93" fmla="*/ 45 h 481"/>
                <a:gd name="T94" fmla="*/ 188 w 379"/>
                <a:gd name="T95" fmla="*/ 63 h 481"/>
                <a:gd name="T96" fmla="*/ 203 w 379"/>
                <a:gd name="T97" fmla="*/ 82 h 481"/>
                <a:gd name="T98" fmla="*/ 221 w 379"/>
                <a:gd name="T99" fmla="*/ 96 h 481"/>
                <a:gd name="T100" fmla="*/ 239 w 379"/>
                <a:gd name="T101" fmla="*/ 107 h 481"/>
                <a:gd name="T102" fmla="*/ 256 w 379"/>
                <a:gd name="T103" fmla="*/ 117 h 481"/>
                <a:gd name="T104" fmla="*/ 273 w 379"/>
                <a:gd name="T105" fmla="*/ 128 h 481"/>
                <a:gd name="T106" fmla="*/ 296 w 379"/>
                <a:gd name="T107" fmla="*/ 141 h 481"/>
                <a:gd name="T108" fmla="*/ 315 w 379"/>
                <a:gd name="T109" fmla="*/ 152 h 481"/>
                <a:gd name="T110" fmla="*/ 332 w 379"/>
                <a:gd name="T111" fmla="*/ 161 h 481"/>
                <a:gd name="T112" fmla="*/ 347 w 379"/>
                <a:gd name="T113" fmla="*/ 168 h 481"/>
                <a:gd name="T114" fmla="*/ 361 w 379"/>
                <a:gd name="T115" fmla="*/ 175 h 481"/>
                <a:gd name="T116" fmla="*/ 373 w 379"/>
                <a:gd name="T117" fmla="*/ 182 h 4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9"/>
                <a:gd name="T178" fmla="*/ 0 h 481"/>
                <a:gd name="T179" fmla="*/ 379 w 379"/>
                <a:gd name="T180" fmla="*/ 481 h 4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9" h="481">
                  <a:moveTo>
                    <a:pt x="379" y="407"/>
                  </a:moveTo>
                  <a:lnTo>
                    <a:pt x="378" y="410"/>
                  </a:lnTo>
                  <a:lnTo>
                    <a:pt x="376" y="411"/>
                  </a:lnTo>
                  <a:lnTo>
                    <a:pt x="375" y="413"/>
                  </a:lnTo>
                  <a:lnTo>
                    <a:pt x="372" y="414"/>
                  </a:lnTo>
                  <a:lnTo>
                    <a:pt x="371" y="415"/>
                  </a:lnTo>
                  <a:lnTo>
                    <a:pt x="371" y="416"/>
                  </a:lnTo>
                  <a:lnTo>
                    <a:pt x="368" y="418"/>
                  </a:lnTo>
                  <a:lnTo>
                    <a:pt x="367" y="420"/>
                  </a:lnTo>
                  <a:lnTo>
                    <a:pt x="365" y="421"/>
                  </a:lnTo>
                  <a:lnTo>
                    <a:pt x="365" y="422"/>
                  </a:lnTo>
                  <a:lnTo>
                    <a:pt x="363" y="424"/>
                  </a:lnTo>
                  <a:lnTo>
                    <a:pt x="361" y="426"/>
                  </a:lnTo>
                  <a:lnTo>
                    <a:pt x="359" y="427"/>
                  </a:lnTo>
                  <a:lnTo>
                    <a:pt x="358" y="428"/>
                  </a:lnTo>
                  <a:lnTo>
                    <a:pt x="355" y="430"/>
                  </a:lnTo>
                  <a:lnTo>
                    <a:pt x="353" y="432"/>
                  </a:lnTo>
                  <a:lnTo>
                    <a:pt x="352" y="434"/>
                  </a:lnTo>
                  <a:lnTo>
                    <a:pt x="350" y="435"/>
                  </a:lnTo>
                  <a:lnTo>
                    <a:pt x="347" y="438"/>
                  </a:lnTo>
                  <a:lnTo>
                    <a:pt x="345" y="440"/>
                  </a:lnTo>
                  <a:lnTo>
                    <a:pt x="343" y="441"/>
                  </a:lnTo>
                  <a:lnTo>
                    <a:pt x="341" y="444"/>
                  </a:lnTo>
                  <a:lnTo>
                    <a:pt x="337" y="446"/>
                  </a:lnTo>
                  <a:lnTo>
                    <a:pt x="336" y="447"/>
                  </a:lnTo>
                  <a:lnTo>
                    <a:pt x="334" y="449"/>
                  </a:lnTo>
                  <a:lnTo>
                    <a:pt x="332" y="452"/>
                  </a:lnTo>
                  <a:lnTo>
                    <a:pt x="330" y="453"/>
                  </a:lnTo>
                  <a:lnTo>
                    <a:pt x="328" y="457"/>
                  </a:lnTo>
                  <a:lnTo>
                    <a:pt x="326" y="458"/>
                  </a:lnTo>
                  <a:lnTo>
                    <a:pt x="325" y="459"/>
                  </a:lnTo>
                  <a:lnTo>
                    <a:pt x="323" y="460"/>
                  </a:lnTo>
                  <a:lnTo>
                    <a:pt x="321" y="461"/>
                  </a:lnTo>
                  <a:lnTo>
                    <a:pt x="319" y="462"/>
                  </a:lnTo>
                  <a:lnTo>
                    <a:pt x="317" y="463"/>
                  </a:lnTo>
                  <a:lnTo>
                    <a:pt x="316" y="464"/>
                  </a:lnTo>
                  <a:lnTo>
                    <a:pt x="314" y="467"/>
                  </a:lnTo>
                  <a:lnTo>
                    <a:pt x="312" y="469"/>
                  </a:lnTo>
                  <a:lnTo>
                    <a:pt x="308" y="470"/>
                  </a:lnTo>
                  <a:lnTo>
                    <a:pt x="306" y="471"/>
                  </a:lnTo>
                  <a:lnTo>
                    <a:pt x="304" y="471"/>
                  </a:lnTo>
                  <a:lnTo>
                    <a:pt x="302" y="472"/>
                  </a:lnTo>
                  <a:lnTo>
                    <a:pt x="299" y="475"/>
                  </a:lnTo>
                  <a:lnTo>
                    <a:pt x="298" y="476"/>
                  </a:lnTo>
                  <a:lnTo>
                    <a:pt x="297" y="476"/>
                  </a:lnTo>
                  <a:lnTo>
                    <a:pt x="294" y="476"/>
                  </a:lnTo>
                  <a:lnTo>
                    <a:pt x="289" y="477"/>
                  </a:lnTo>
                  <a:lnTo>
                    <a:pt x="286" y="477"/>
                  </a:lnTo>
                  <a:lnTo>
                    <a:pt x="283" y="479"/>
                  </a:lnTo>
                  <a:lnTo>
                    <a:pt x="280" y="480"/>
                  </a:lnTo>
                  <a:lnTo>
                    <a:pt x="276" y="480"/>
                  </a:lnTo>
                  <a:lnTo>
                    <a:pt x="273" y="480"/>
                  </a:lnTo>
                  <a:lnTo>
                    <a:pt x="270" y="480"/>
                  </a:lnTo>
                  <a:lnTo>
                    <a:pt x="268" y="481"/>
                  </a:lnTo>
                  <a:lnTo>
                    <a:pt x="267" y="481"/>
                  </a:lnTo>
                  <a:lnTo>
                    <a:pt x="262" y="481"/>
                  </a:lnTo>
                  <a:lnTo>
                    <a:pt x="261" y="478"/>
                  </a:lnTo>
                  <a:lnTo>
                    <a:pt x="262" y="477"/>
                  </a:lnTo>
                  <a:lnTo>
                    <a:pt x="265" y="476"/>
                  </a:lnTo>
                  <a:lnTo>
                    <a:pt x="267" y="475"/>
                  </a:lnTo>
                  <a:lnTo>
                    <a:pt x="268" y="474"/>
                  </a:lnTo>
                  <a:lnTo>
                    <a:pt x="270" y="473"/>
                  </a:lnTo>
                  <a:lnTo>
                    <a:pt x="271" y="472"/>
                  </a:lnTo>
                  <a:lnTo>
                    <a:pt x="273" y="471"/>
                  </a:lnTo>
                  <a:lnTo>
                    <a:pt x="275" y="469"/>
                  </a:lnTo>
                  <a:lnTo>
                    <a:pt x="277" y="468"/>
                  </a:lnTo>
                  <a:lnTo>
                    <a:pt x="278" y="468"/>
                  </a:lnTo>
                  <a:lnTo>
                    <a:pt x="280" y="466"/>
                  </a:lnTo>
                  <a:lnTo>
                    <a:pt x="283" y="463"/>
                  </a:lnTo>
                  <a:lnTo>
                    <a:pt x="286" y="461"/>
                  </a:lnTo>
                  <a:lnTo>
                    <a:pt x="289" y="458"/>
                  </a:lnTo>
                  <a:lnTo>
                    <a:pt x="292" y="454"/>
                  </a:lnTo>
                  <a:lnTo>
                    <a:pt x="294" y="452"/>
                  </a:lnTo>
                  <a:lnTo>
                    <a:pt x="296" y="449"/>
                  </a:lnTo>
                  <a:lnTo>
                    <a:pt x="297" y="445"/>
                  </a:lnTo>
                  <a:lnTo>
                    <a:pt x="299" y="443"/>
                  </a:lnTo>
                  <a:lnTo>
                    <a:pt x="300" y="441"/>
                  </a:lnTo>
                  <a:lnTo>
                    <a:pt x="301" y="438"/>
                  </a:lnTo>
                  <a:lnTo>
                    <a:pt x="302" y="435"/>
                  </a:lnTo>
                  <a:lnTo>
                    <a:pt x="303" y="434"/>
                  </a:lnTo>
                  <a:lnTo>
                    <a:pt x="304" y="429"/>
                  </a:lnTo>
                  <a:lnTo>
                    <a:pt x="305" y="422"/>
                  </a:lnTo>
                  <a:lnTo>
                    <a:pt x="305" y="418"/>
                  </a:lnTo>
                  <a:lnTo>
                    <a:pt x="305" y="414"/>
                  </a:lnTo>
                  <a:lnTo>
                    <a:pt x="305" y="409"/>
                  </a:lnTo>
                  <a:lnTo>
                    <a:pt x="305" y="404"/>
                  </a:lnTo>
                  <a:lnTo>
                    <a:pt x="304" y="400"/>
                  </a:lnTo>
                  <a:lnTo>
                    <a:pt x="303" y="397"/>
                  </a:lnTo>
                  <a:lnTo>
                    <a:pt x="302" y="391"/>
                  </a:lnTo>
                  <a:lnTo>
                    <a:pt x="301" y="386"/>
                  </a:lnTo>
                  <a:lnTo>
                    <a:pt x="299" y="381"/>
                  </a:lnTo>
                  <a:lnTo>
                    <a:pt x="299" y="377"/>
                  </a:lnTo>
                  <a:lnTo>
                    <a:pt x="299" y="372"/>
                  </a:lnTo>
                  <a:lnTo>
                    <a:pt x="298" y="367"/>
                  </a:lnTo>
                  <a:lnTo>
                    <a:pt x="297" y="363"/>
                  </a:lnTo>
                  <a:lnTo>
                    <a:pt x="295" y="357"/>
                  </a:lnTo>
                  <a:lnTo>
                    <a:pt x="294" y="354"/>
                  </a:lnTo>
                  <a:lnTo>
                    <a:pt x="294" y="349"/>
                  </a:lnTo>
                  <a:lnTo>
                    <a:pt x="292" y="345"/>
                  </a:lnTo>
                  <a:lnTo>
                    <a:pt x="290" y="342"/>
                  </a:lnTo>
                  <a:lnTo>
                    <a:pt x="289" y="339"/>
                  </a:lnTo>
                  <a:lnTo>
                    <a:pt x="285" y="335"/>
                  </a:lnTo>
                  <a:lnTo>
                    <a:pt x="283" y="331"/>
                  </a:lnTo>
                  <a:lnTo>
                    <a:pt x="280" y="327"/>
                  </a:lnTo>
                  <a:lnTo>
                    <a:pt x="276" y="323"/>
                  </a:lnTo>
                  <a:lnTo>
                    <a:pt x="272" y="320"/>
                  </a:lnTo>
                  <a:lnTo>
                    <a:pt x="269" y="317"/>
                  </a:lnTo>
                  <a:lnTo>
                    <a:pt x="264" y="313"/>
                  </a:lnTo>
                  <a:lnTo>
                    <a:pt x="262" y="312"/>
                  </a:lnTo>
                  <a:lnTo>
                    <a:pt x="260" y="310"/>
                  </a:lnTo>
                  <a:lnTo>
                    <a:pt x="258" y="309"/>
                  </a:lnTo>
                  <a:lnTo>
                    <a:pt x="253" y="307"/>
                  </a:lnTo>
                  <a:lnTo>
                    <a:pt x="250" y="304"/>
                  </a:lnTo>
                  <a:lnTo>
                    <a:pt x="246" y="302"/>
                  </a:lnTo>
                  <a:lnTo>
                    <a:pt x="243" y="300"/>
                  </a:lnTo>
                  <a:lnTo>
                    <a:pt x="239" y="297"/>
                  </a:lnTo>
                  <a:lnTo>
                    <a:pt x="236" y="296"/>
                  </a:lnTo>
                  <a:lnTo>
                    <a:pt x="232" y="293"/>
                  </a:lnTo>
                  <a:lnTo>
                    <a:pt x="227" y="291"/>
                  </a:lnTo>
                  <a:lnTo>
                    <a:pt x="221" y="290"/>
                  </a:lnTo>
                  <a:lnTo>
                    <a:pt x="216" y="288"/>
                  </a:lnTo>
                  <a:lnTo>
                    <a:pt x="213" y="287"/>
                  </a:lnTo>
                  <a:lnTo>
                    <a:pt x="208" y="286"/>
                  </a:lnTo>
                  <a:lnTo>
                    <a:pt x="207" y="285"/>
                  </a:lnTo>
                  <a:lnTo>
                    <a:pt x="202" y="283"/>
                  </a:lnTo>
                  <a:lnTo>
                    <a:pt x="198" y="281"/>
                  </a:lnTo>
                  <a:lnTo>
                    <a:pt x="195" y="280"/>
                  </a:lnTo>
                  <a:lnTo>
                    <a:pt x="191" y="278"/>
                  </a:lnTo>
                  <a:lnTo>
                    <a:pt x="185" y="278"/>
                  </a:lnTo>
                  <a:lnTo>
                    <a:pt x="180" y="277"/>
                  </a:lnTo>
                  <a:lnTo>
                    <a:pt x="178" y="276"/>
                  </a:lnTo>
                  <a:lnTo>
                    <a:pt x="174" y="276"/>
                  </a:lnTo>
                  <a:lnTo>
                    <a:pt x="171" y="275"/>
                  </a:lnTo>
                  <a:lnTo>
                    <a:pt x="168" y="273"/>
                  </a:lnTo>
                  <a:lnTo>
                    <a:pt x="163" y="272"/>
                  </a:lnTo>
                  <a:lnTo>
                    <a:pt x="159" y="271"/>
                  </a:lnTo>
                  <a:lnTo>
                    <a:pt x="156" y="269"/>
                  </a:lnTo>
                  <a:lnTo>
                    <a:pt x="152" y="268"/>
                  </a:lnTo>
                  <a:lnTo>
                    <a:pt x="148" y="267"/>
                  </a:lnTo>
                  <a:lnTo>
                    <a:pt x="145" y="266"/>
                  </a:lnTo>
                  <a:lnTo>
                    <a:pt x="140" y="264"/>
                  </a:lnTo>
                  <a:lnTo>
                    <a:pt x="137" y="264"/>
                  </a:lnTo>
                  <a:lnTo>
                    <a:pt x="135" y="264"/>
                  </a:lnTo>
                  <a:lnTo>
                    <a:pt x="131" y="263"/>
                  </a:lnTo>
                  <a:lnTo>
                    <a:pt x="125" y="261"/>
                  </a:lnTo>
                  <a:lnTo>
                    <a:pt x="118" y="260"/>
                  </a:lnTo>
                  <a:lnTo>
                    <a:pt x="115" y="259"/>
                  </a:lnTo>
                  <a:lnTo>
                    <a:pt x="111" y="258"/>
                  </a:lnTo>
                  <a:lnTo>
                    <a:pt x="109" y="258"/>
                  </a:lnTo>
                  <a:lnTo>
                    <a:pt x="104" y="258"/>
                  </a:lnTo>
                  <a:lnTo>
                    <a:pt x="101" y="257"/>
                  </a:lnTo>
                  <a:lnTo>
                    <a:pt x="99" y="257"/>
                  </a:lnTo>
                  <a:lnTo>
                    <a:pt x="94" y="257"/>
                  </a:lnTo>
                  <a:lnTo>
                    <a:pt x="88" y="254"/>
                  </a:lnTo>
                  <a:lnTo>
                    <a:pt x="86" y="254"/>
                  </a:lnTo>
                  <a:lnTo>
                    <a:pt x="83" y="253"/>
                  </a:lnTo>
                  <a:lnTo>
                    <a:pt x="80" y="252"/>
                  </a:lnTo>
                  <a:lnTo>
                    <a:pt x="77" y="252"/>
                  </a:lnTo>
                  <a:lnTo>
                    <a:pt x="75" y="252"/>
                  </a:lnTo>
                  <a:lnTo>
                    <a:pt x="71" y="252"/>
                  </a:lnTo>
                  <a:lnTo>
                    <a:pt x="68" y="252"/>
                  </a:lnTo>
                  <a:lnTo>
                    <a:pt x="66" y="252"/>
                  </a:lnTo>
                  <a:lnTo>
                    <a:pt x="61" y="252"/>
                  </a:lnTo>
                  <a:lnTo>
                    <a:pt x="59" y="252"/>
                  </a:lnTo>
                  <a:lnTo>
                    <a:pt x="57" y="252"/>
                  </a:lnTo>
                  <a:lnTo>
                    <a:pt x="54" y="251"/>
                  </a:lnTo>
                  <a:lnTo>
                    <a:pt x="51" y="251"/>
                  </a:lnTo>
                  <a:lnTo>
                    <a:pt x="49" y="251"/>
                  </a:lnTo>
                  <a:lnTo>
                    <a:pt x="46" y="251"/>
                  </a:lnTo>
                  <a:lnTo>
                    <a:pt x="43" y="251"/>
                  </a:lnTo>
                  <a:lnTo>
                    <a:pt x="39" y="250"/>
                  </a:lnTo>
                  <a:lnTo>
                    <a:pt x="37" y="249"/>
                  </a:lnTo>
                  <a:lnTo>
                    <a:pt x="32" y="248"/>
                  </a:lnTo>
                  <a:lnTo>
                    <a:pt x="30" y="248"/>
                  </a:lnTo>
                  <a:lnTo>
                    <a:pt x="26" y="247"/>
                  </a:lnTo>
                  <a:lnTo>
                    <a:pt x="24" y="247"/>
                  </a:lnTo>
                  <a:lnTo>
                    <a:pt x="21" y="245"/>
                  </a:lnTo>
                  <a:lnTo>
                    <a:pt x="19" y="245"/>
                  </a:lnTo>
                  <a:lnTo>
                    <a:pt x="17" y="243"/>
                  </a:lnTo>
                  <a:lnTo>
                    <a:pt x="15" y="241"/>
                  </a:lnTo>
                  <a:lnTo>
                    <a:pt x="11" y="240"/>
                  </a:lnTo>
                  <a:lnTo>
                    <a:pt x="9" y="239"/>
                  </a:lnTo>
                  <a:lnTo>
                    <a:pt x="7" y="236"/>
                  </a:lnTo>
                  <a:lnTo>
                    <a:pt x="5" y="234"/>
                  </a:lnTo>
                  <a:lnTo>
                    <a:pt x="4" y="231"/>
                  </a:lnTo>
                  <a:lnTo>
                    <a:pt x="2" y="229"/>
                  </a:lnTo>
                  <a:lnTo>
                    <a:pt x="1" y="225"/>
                  </a:lnTo>
                  <a:lnTo>
                    <a:pt x="0" y="219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2" y="207"/>
                  </a:lnTo>
                  <a:lnTo>
                    <a:pt x="4" y="205"/>
                  </a:lnTo>
                  <a:lnTo>
                    <a:pt x="9" y="201"/>
                  </a:lnTo>
                  <a:lnTo>
                    <a:pt x="13" y="198"/>
                  </a:lnTo>
                  <a:lnTo>
                    <a:pt x="17" y="194"/>
                  </a:lnTo>
                  <a:lnTo>
                    <a:pt x="19" y="193"/>
                  </a:lnTo>
                  <a:lnTo>
                    <a:pt x="21" y="191"/>
                  </a:lnTo>
                  <a:lnTo>
                    <a:pt x="22" y="189"/>
                  </a:lnTo>
                  <a:lnTo>
                    <a:pt x="24" y="187"/>
                  </a:lnTo>
                  <a:lnTo>
                    <a:pt x="26" y="185"/>
                  </a:lnTo>
                  <a:lnTo>
                    <a:pt x="28" y="185"/>
                  </a:lnTo>
                  <a:lnTo>
                    <a:pt x="29" y="182"/>
                  </a:lnTo>
                  <a:lnTo>
                    <a:pt x="31" y="182"/>
                  </a:lnTo>
                  <a:lnTo>
                    <a:pt x="35" y="179"/>
                  </a:lnTo>
                  <a:lnTo>
                    <a:pt x="36" y="178"/>
                  </a:lnTo>
                  <a:lnTo>
                    <a:pt x="38" y="176"/>
                  </a:lnTo>
                  <a:lnTo>
                    <a:pt x="41" y="174"/>
                  </a:lnTo>
                  <a:lnTo>
                    <a:pt x="43" y="172"/>
                  </a:lnTo>
                  <a:lnTo>
                    <a:pt x="46" y="170"/>
                  </a:lnTo>
                  <a:lnTo>
                    <a:pt x="48" y="169"/>
                  </a:lnTo>
                  <a:lnTo>
                    <a:pt x="50" y="167"/>
                  </a:lnTo>
                  <a:lnTo>
                    <a:pt x="54" y="165"/>
                  </a:lnTo>
                  <a:lnTo>
                    <a:pt x="55" y="162"/>
                  </a:lnTo>
                  <a:lnTo>
                    <a:pt x="58" y="159"/>
                  </a:lnTo>
                  <a:lnTo>
                    <a:pt x="63" y="156"/>
                  </a:lnTo>
                  <a:lnTo>
                    <a:pt x="64" y="154"/>
                  </a:lnTo>
                  <a:lnTo>
                    <a:pt x="67" y="152"/>
                  </a:lnTo>
                  <a:lnTo>
                    <a:pt x="68" y="151"/>
                  </a:lnTo>
                  <a:lnTo>
                    <a:pt x="69" y="149"/>
                  </a:lnTo>
                  <a:lnTo>
                    <a:pt x="72" y="145"/>
                  </a:lnTo>
                  <a:lnTo>
                    <a:pt x="73" y="141"/>
                  </a:lnTo>
                  <a:lnTo>
                    <a:pt x="74" y="139"/>
                  </a:lnTo>
                  <a:lnTo>
                    <a:pt x="76" y="135"/>
                  </a:lnTo>
                  <a:lnTo>
                    <a:pt x="77" y="132"/>
                  </a:lnTo>
                  <a:lnTo>
                    <a:pt x="78" y="129"/>
                  </a:lnTo>
                  <a:lnTo>
                    <a:pt x="80" y="127"/>
                  </a:lnTo>
                  <a:lnTo>
                    <a:pt x="81" y="123"/>
                  </a:lnTo>
                  <a:lnTo>
                    <a:pt x="83" y="119"/>
                  </a:lnTo>
                  <a:lnTo>
                    <a:pt x="84" y="117"/>
                  </a:lnTo>
                  <a:lnTo>
                    <a:pt x="86" y="114"/>
                  </a:lnTo>
                  <a:lnTo>
                    <a:pt x="87" y="111"/>
                  </a:lnTo>
                  <a:lnTo>
                    <a:pt x="89" y="108"/>
                  </a:lnTo>
                  <a:lnTo>
                    <a:pt x="90" y="104"/>
                  </a:lnTo>
                  <a:lnTo>
                    <a:pt x="91" y="102"/>
                  </a:lnTo>
                  <a:lnTo>
                    <a:pt x="93" y="98"/>
                  </a:lnTo>
                  <a:lnTo>
                    <a:pt x="93" y="96"/>
                  </a:lnTo>
                  <a:lnTo>
                    <a:pt x="95" y="91"/>
                  </a:lnTo>
                  <a:lnTo>
                    <a:pt x="95" y="88"/>
                  </a:lnTo>
                  <a:lnTo>
                    <a:pt x="96" y="85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67"/>
                  </a:lnTo>
                  <a:lnTo>
                    <a:pt x="106" y="63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9" y="50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10" y="38"/>
                  </a:lnTo>
                  <a:lnTo>
                    <a:pt x="111" y="35"/>
                  </a:lnTo>
                  <a:lnTo>
                    <a:pt x="111" y="32"/>
                  </a:lnTo>
                  <a:lnTo>
                    <a:pt x="113" y="29"/>
                  </a:lnTo>
                  <a:lnTo>
                    <a:pt x="114" y="25"/>
                  </a:lnTo>
                  <a:lnTo>
                    <a:pt x="115" y="23"/>
                  </a:lnTo>
                  <a:lnTo>
                    <a:pt x="116" y="19"/>
                  </a:lnTo>
                  <a:lnTo>
                    <a:pt x="119" y="15"/>
                  </a:lnTo>
                  <a:lnTo>
                    <a:pt x="122" y="13"/>
                  </a:lnTo>
                  <a:lnTo>
                    <a:pt x="125" y="8"/>
                  </a:lnTo>
                  <a:lnTo>
                    <a:pt x="129" y="5"/>
                  </a:lnTo>
                  <a:lnTo>
                    <a:pt x="132" y="3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3" y="2"/>
                  </a:lnTo>
                  <a:lnTo>
                    <a:pt x="155" y="4"/>
                  </a:lnTo>
                  <a:lnTo>
                    <a:pt x="156" y="7"/>
                  </a:lnTo>
                  <a:lnTo>
                    <a:pt x="157" y="9"/>
                  </a:lnTo>
                  <a:lnTo>
                    <a:pt x="159" y="12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3" y="20"/>
                  </a:lnTo>
                  <a:lnTo>
                    <a:pt x="165" y="23"/>
                  </a:lnTo>
                  <a:lnTo>
                    <a:pt x="166" y="29"/>
                  </a:lnTo>
                  <a:lnTo>
                    <a:pt x="168" y="32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71" y="39"/>
                  </a:lnTo>
                  <a:lnTo>
                    <a:pt x="173" y="42"/>
                  </a:lnTo>
                  <a:lnTo>
                    <a:pt x="174" y="45"/>
                  </a:lnTo>
                  <a:lnTo>
                    <a:pt x="176" y="47"/>
                  </a:lnTo>
                  <a:lnTo>
                    <a:pt x="178" y="50"/>
                  </a:lnTo>
                  <a:lnTo>
                    <a:pt x="181" y="54"/>
                  </a:lnTo>
                  <a:lnTo>
                    <a:pt x="182" y="56"/>
                  </a:lnTo>
                  <a:lnTo>
                    <a:pt x="186" y="59"/>
                  </a:lnTo>
                  <a:lnTo>
                    <a:pt x="188" y="63"/>
                  </a:lnTo>
                  <a:lnTo>
                    <a:pt x="190" y="65"/>
                  </a:lnTo>
                  <a:lnTo>
                    <a:pt x="193" y="69"/>
                  </a:lnTo>
                  <a:lnTo>
                    <a:pt x="196" y="73"/>
                  </a:lnTo>
                  <a:lnTo>
                    <a:pt x="198" y="77"/>
                  </a:lnTo>
                  <a:lnTo>
                    <a:pt x="200" y="80"/>
                  </a:lnTo>
                  <a:lnTo>
                    <a:pt x="203" y="82"/>
                  </a:lnTo>
                  <a:lnTo>
                    <a:pt x="206" y="84"/>
                  </a:lnTo>
                  <a:lnTo>
                    <a:pt x="209" y="87"/>
                  </a:lnTo>
                  <a:lnTo>
                    <a:pt x="212" y="89"/>
                  </a:lnTo>
                  <a:lnTo>
                    <a:pt x="215" y="91"/>
                  </a:lnTo>
                  <a:lnTo>
                    <a:pt x="218" y="94"/>
                  </a:lnTo>
                  <a:lnTo>
                    <a:pt x="221" y="96"/>
                  </a:lnTo>
                  <a:lnTo>
                    <a:pt x="224" y="98"/>
                  </a:lnTo>
                  <a:lnTo>
                    <a:pt x="226" y="100"/>
                  </a:lnTo>
                  <a:lnTo>
                    <a:pt x="232" y="103"/>
                  </a:lnTo>
                  <a:lnTo>
                    <a:pt x="236" y="104"/>
                  </a:lnTo>
                  <a:lnTo>
                    <a:pt x="238" y="105"/>
                  </a:lnTo>
                  <a:lnTo>
                    <a:pt x="239" y="107"/>
                  </a:lnTo>
                  <a:lnTo>
                    <a:pt x="242" y="109"/>
                  </a:lnTo>
                  <a:lnTo>
                    <a:pt x="244" y="110"/>
                  </a:lnTo>
                  <a:lnTo>
                    <a:pt x="246" y="113"/>
                  </a:lnTo>
                  <a:lnTo>
                    <a:pt x="249" y="115"/>
                  </a:lnTo>
                  <a:lnTo>
                    <a:pt x="252" y="116"/>
                  </a:lnTo>
                  <a:lnTo>
                    <a:pt x="256" y="117"/>
                  </a:lnTo>
                  <a:lnTo>
                    <a:pt x="258" y="120"/>
                  </a:lnTo>
                  <a:lnTo>
                    <a:pt x="261" y="121"/>
                  </a:lnTo>
                  <a:lnTo>
                    <a:pt x="263" y="123"/>
                  </a:lnTo>
                  <a:lnTo>
                    <a:pt x="267" y="124"/>
                  </a:lnTo>
                  <a:lnTo>
                    <a:pt x="271" y="127"/>
                  </a:lnTo>
                  <a:lnTo>
                    <a:pt x="273" y="128"/>
                  </a:lnTo>
                  <a:lnTo>
                    <a:pt x="278" y="129"/>
                  </a:lnTo>
                  <a:lnTo>
                    <a:pt x="282" y="132"/>
                  </a:lnTo>
                  <a:lnTo>
                    <a:pt x="286" y="133"/>
                  </a:lnTo>
                  <a:lnTo>
                    <a:pt x="289" y="134"/>
                  </a:lnTo>
                  <a:lnTo>
                    <a:pt x="294" y="139"/>
                  </a:lnTo>
                  <a:lnTo>
                    <a:pt x="296" y="141"/>
                  </a:lnTo>
                  <a:lnTo>
                    <a:pt x="300" y="144"/>
                  </a:lnTo>
                  <a:lnTo>
                    <a:pt x="304" y="145"/>
                  </a:lnTo>
                  <a:lnTo>
                    <a:pt x="308" y="147"/>
                  </a:lnTo>
                  <a:lnTo>
                    <a:pt x="310" y="149"/>
                  </a:lnTo>
                  <a:lnTo>
                    <a:pt x="313" y="151"/>
                  </a:lnTo>
                  <a:lnTo>
                    <a:pt x="315" y="152"/>
                  </a:lnTo>
                  <a:lnTo>
                    <a:pt x="317" y="154"/>
                  </a:lnTo>
                  <a:lnTo>
                    <a:pt x="321" y="155"/>
                  </a:lnTo>
                  <a:lnTo>
                    <a:pt x="323" y="157"/>
                  </a:lnTo>
                  <a:lnTo>
                    <a:pt x="326" y="157"/>
                  </a:lnTo>
                  <a:lnTo>
                    <a:pt x="328" y="159"/>
                  </a:lnTo>
                  <a:lnTo>
                    <a:pt x="332" y="161"/>
                  </a:lnTo>
                  <a:lnTo>
                    <a:pt x="336" y="162"/>
                  </a:lnTo>
                  <a:lnTo>
                    <a:pt x="338" y="164"/>
                  </a:lnTo>
                  <a:lnTo>
                    <a:pt x="340" y="164"/>
                  </a:lnTo>
                  <a:lnTo>
                    <a:pt x="343" y="165"/>
                  </a:lnTo>
                  <a:lnTo>
                    <a:pt x="345" y="166"/>
                  </a:lnTo>
                  <a:lnTo>
                    <a:pt x="347" y="168"/>
                  </a:lnTo>
                  <a:lnTo>
                    <a:pt x="349" y="169"/>
                  </a:lnTo>
                  <a:lnTo>
                    <a:pt x="352" y="170"/>
                  </a:lnTo>
                  <a:lnTo>
                    <a:pt x="353" y="171"/>
                  </a:lnTo>
                  <a:lnTo>
                    <a:pt x="355" y="173"/>
                  </a:lnTo>
                  <a:lnTo>
                    <a:pt x="359" y="174"/>
                  </a:lnTo>
                  <a:lnTo>
                    <a:pt x="361" y="175"/>
                  </a:lnTo>
                  <a:lnTo>
                    <a:pt x="364" y="177"/>
                  </a:lnTo>
                  <a:lnTo>
                    <a:pt x="365" y="177"/>
                  </a:lnTo>
                  <a:lnTo>
                    <a:pt x="367" y="178"/>
                  </a:lnTo>
                  <a:lnTo>
                    <a:pt x="369" y="180"/>
                  </a:lnTo>
                  <a:lnTo>
                    <a:pt x="371" y="181"/>
                  </a:lnTo>
                  <a:lnTo>
                    <a:pt x="373" y="182"/>
                  </a:lnTo>
                  <a:lnTo>
                    <a:pt x="375" y="183"/>
                  </a:lnTo>
                  <a:lnTo>
                    <a:pt x="379" y="185"/>
                  </a:lnTo>
                  <a:lnTo>
                    <a:pt x="379" y="407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2" name="Freeform 42"/>
            <p:cNvSpPr>
              <a:spLocks/>
            </p:cNvSpPr>
            <p:nvPr/>
          </p:nvSpPr>
          <p:spPr bwMode="auto">
            <a:xfrm>
              <a:off x="6647" y="1717"/>
              <a:ext cx="204" cy="171"/>
            </a:xfrm>
            <a:custGeom>
              <a:avLst/>
              <a:gdLst>
                <a:gd name="T0" fmla="*/ 202 w 204"/>
                <a:gd name="T1" fmla="*/ 46 h 171"/>
                <a:gd name="T2" fmla="*/ 194 w 204"/>
                <a:gd name="T3" fmla="*/ 47 h 171"/>
                <a:gd name="T4" fmla="*/ 184 w 204"/>
                <a:gd name="T5" fmla="*/ 47 h 171"/>
                <a:gd name="T6" fmla="*/ 175 w 204"/>
                <a:gd name="T7" fmla="*/ 47 h 171"/>
                <a:gd name="T8" fmla="*/ 167 w 204"/>
                <a:gd name="T9" fmla="*/ 49 h 171"/>
                <a:gd name="T10" fmla="*/ 147 w 204"/>
                <a:gd name="T11" fmla="*/ 46 h 171"/>
                <a:gd name="T12" fmla="*/ 134 w 204"/>
                <a:gd name="T13" fmla="*/ 42 h 171"/>
                <a:gd name="T14" fmla="*/ 125 w 204"/>
                <a:gd name="T15" fmla="*/ 40 h 171"/>
                <a:gd name="T16" fmla="*/ 114 w 204"/>
                <a:gd name="T17" fmla="*/ 37 h 171"/>
                <a:gd name="T18" fmla="*/ 104 w 204"/>
                <a:gd name="T19" fmla="*/ 32 h 171"/>
                <a:gd name="T20" fmla="*/ 97 w 204"/>
                <a:gd name="T21" fmla="*/ 29 h 171"/>
                <a:gd name="T22" fmla="*/ 90 w 204"/>
                <a:gd name="T23" fmla="*/ 26 h 171"/>
                <a:gd name="T24" fmla="*/ 84 w 204"/>
                <a:gd name="T25" fmla="*/ 24 h 171"/>
                <a:gd name="T26" fmla="*/ 72 w 204"/>
                <a:gd name="T27" fmla="*/ 18 h 171"/>
                <a:gd name="T28" fmla="*/ 63 w 204"/>
                <a:gd name="T29" fmla="*/ 15 h 171"/>
                <a:gd name="T30" fmla="*/ 52 w 204"/>
                <a:gd name="T31" fmla="*/ 10 h 171"/>
                <a:gd name="T32" fmla="*/ 42 w 204"/>
                <a:gd name="T33" fmla="*/ 6 h 171"/>
                <a:gd name="T34" fmla="*/ 31 w 204"/>
                <a:gd name="T35" fmla="*/ 1 h 171"/>
                <a:gd name="T36" fmla="*/ 20 w 204"/>
                <a:gd name="T37" fmla="*/ 0 h 171"/>
                <a:gd name="T38" fmla="*/ 9 w 204"/>
                <a:gd name="T39" fmla="*/ 1 h 171"/>
                <a:gd name="T40" fmla="*/ 3 w 204"/>
                <a:gd name="T41" fmla="*/ 5 h 171"/>
                <a:gd name="T42" fmla="*/ 0 w 204"/>
                <a:gd name="T43" fmla="*/ 12 h 171"/>
                <a:gd name="T44" fmla="*/ 1 w 204"/>
                <a:gd name="T45" fmla="*/ 18 h 171"/>
                <a:gd name="T46" fmla="*/ 3 w 204"/>
                <a:gd name="T47" fmla="*/ 27 h 171"/>
                <a:gd name="T48" fmla="*/ 7 w 204"/>
                <a:gd name="T49" fmla="*/ 34 h 171"/>
                <a:gd name="T50" fmla="*/ 12 w 204"/>
                <a:gd name="T51" fmla="*/ 45 h 171"/>
                <a:gd name="T52" fmla="*/ 16 w 204"/>
                <a:gd name="T53" fmla="*/ 54 h 171"/>
                <a:gd name="T54" fmla="*/ 23 w 204"/>
                <a:gd name="T55" fmla="*/ 63 h 171"/>
                <a:gd name="T56" fmla="*/ 25 w 204"/>
                <a:gd name="T57" fmla="*/ 69 h 171"/>
                <a:gd name="T58" fmla="*/ 31 w 204"/>
                <a:gd name="T59" fmla="*/ 76 h 171"/>
                <a:gd name="T60" fmla="*/ 40 w 204"/>
                <a:gd name="T61" fmla="*/ 82 h 171"/>
                <a:gd name="T62" fmla="*/ 51 w 204"/>
                <a:gd name="T63" fmla="*/ 87 h 171"/>
                <a:gd name="T64" fmla="*/ 59 w 204"/>
                <a:gd name="T65" fmla="*/ 91 h 171"/>
                <a:gd name="T66" fmla="*/ 66 w 204"/>
                <a:gd name="T67" fmla="*/ 95 h 171"/>
                <a:gd name="T68" fmla="*/ 75 w 204"/>
                <a:gd name="T69" fmla="*/ 100 h 171"/>
                <a:gd name="T70" fmla="*/ 83 w 204"/>
                <a:gd name="T71" fmla="*/ 102 h 171"/>
                <a:gd name="T72" fmla="*/ 92 w 204"/>
                <a:gd name="T73" fmla="*/ 108 h 171"/>
                <a:gd name="T74" fmla="*/ 98 w 204"/>
                <a:gd name="T75" fmla="*/ 112 h 171"/>
                <a:gd name="T76" fmla="*/ 104 w 204"/>
                <a:gd name="T77" fmla="*/ 115 h 171"/>
                <a:gd name="T78" fmla="*/ 110 w 204"/>
                <a:gd name="T79" fmla="*/ 120 h 171"/>
                <a:gd name="T80" fmla="*/ 116 w 204"/>
                <a:gd name="T81" fmla="*/ 124 h 171"/>
                <a:gd name="T82" fmla="*/ 123 w 204"/>
                <a:gd name="T83" fmla="*/ 129 h 171"/>
                <a:gd name="T84" fmla="*/ 132 w 204"/>
                <a:gd name="T85" fmla="*/ 132 h 171"/>
                <a:gd name="T86" fmla="*/ 139 w 204"/>
                <a:gd name="T87" fmla="*/ 138 h 171"/>
                <a:gd name="T88" fmla="*/ 146 w 204"/>
                <a:gd name="T89" fmla="*/ 141 h 171"/>
                <a:gd name="T90" fmla="*/ 153 w 204"/>
                <a:gd name="T91" fmla="*/ 145 h 171"/>
                <a:gd name="T92" fmla="*/ 161 w 204"/>
                <a:gd name="T93" fmla="*/ 149 h 171"/>
                <a:gd name="T94" fmla="*/ 173 w 204"/>
                <a:gd name="T95" fmla="*/ 152 h 171"/>
                <a:gd name="T96" fmla="*/ 179 w 204"/>
                <a:gd name="T97" fmla="*/ 153 h 171"/>
                <a:gd name="T98" fmla="*/ 188 w 204"/>
                <a:gd name="T99" fmla="*/ 158 h 171"/>
                <a:gd name="T100" fmla="*/ 195 w 204"/>
                <a:gd name="T101" fmla="*/ 163 h 171"/>
                <a:gd name="T102" fmla="*/ 200 w 204"/>
                <a:gd name="T103" fmla="*/ 167 h 171"/>
                <a:gd name="T104" fmla="*/ 204 w 204"/>
                <a:gd name="T105" fmla="*/ 46 h 1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4"/>
                <a:gd name="T160" fmla="*/ 0 h 171"/>
                <a:gd name="T161" fmla="*/ 204 w 204"/>
                <a:gd name="T162" fmla="*/ 171 h 1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4" h="171">
                  <a:moveTo>
                    <a:pt x="204" y="46"/>
                  </a:moveTo>
                  <a:lnTo>
                    <a:pt x="203" y="46"/>
                  </a:lnTo>
                  <a:lnTo>
                    <a:pt x="202" y="46"/>
                  </a:lnTo>
                  <a:lnTo>
                    <a:pt x="201" y="46"/>
                  </a:lnTo>
                  <a:lnTo>
                    <a:pt x="198" y="46"/>
                  </a:lnTo>
                  <a:lnTo>
                    <a:pt x="194" y="47"/>
                  </a:lnTo>
                  <a:lnTo>
                    <a:pt x="191" y="47"/>
                  </a:lnTo>
                  <a:lnTo>
                    <a:pt x="188" y="47"/>
                  </a:lnTo>
                  <a:lnTo>
                    <a:pt x="184" y="47"/>
                  </a:lnTo>
                  <a:lnTo>
                    <a:pt x="181" y="47"/>
                  </a:lnTo>
                  <a:lnTo>
                    <a:pt x="178" y="47"/>
                  </a:lnTo>
                  <a:lnTo>
                    <a:pt x="175" y="47"/>
                  </a:lnTo>
                  <a:lnTo>
                    <a:pt x="173" y="48"/>
                  </a:lnTo>
                  <a:lnTo>
                    <a:pt x="171" y="49"/>
                  </a:lnTo>
                  <a:lnTo>
                    <a:pt x="167" y="49"/>
                  </a:lnTo>
                  <a:lnTo>
                    <a:pt x="160" y="49"/>
                  </a:lnTo>
                  <a:lnTo>
                    <a:pt x="151" y="47"/>
                  </a:lnTo>
                  <a:lnTo>
                    <a:pt x="147" y="46"/>
                  </a:lnTo>
                  <a:lnTo>
                    <a:pt x="142" y="45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2" y="42"/>
                  </a:lnTo>
                  <a:lnTo>
                    <a:pt x="128" y="41"/>
                  </a:lnTo>
                  <a:lnTo>
                    <a:pt x="125" y="40"/>
                  </a:lnTo>
                  <a:lnTo>
                    <a:pt x="120" y="39"/>
                  </a:lnTo>
                  <a:lnTo>
                    <a:pt x="116" y="39"/>
                  </a:lnTo>
                  <a:lnTo>
                    <a:pt x="114" y="37"/>
                  </a:lnTo>
                  <a:lnTo>
                    <a:pt x="108" y="35"/>
                  </a:lnTo>
                  <a:lnTo>
                    <a:pt x="107" y="34"/>
                  </a:lnTo>
                  <a:lnTo>
                    <a:pt x="104" y="32"/>
                  </a:lnTo>
                  <a:lnTo>
                    <a:pt x="102" y="31"/>
                  </a:lnTo>
                  <a:lnTo>
                    <a:pt x="100" y="30"/>
                  </a:lnTo>
                  <a:lnTo>
                    <a:pt x="97" y="29"/>
                  </a:lnTo>
                  <a:lnTo>
                    <a:pt x="94" y="28"/>
                  </a:lnTo>
                  <a:lnTo>
                    <a:pt x="93" y="27"/>
                  </a:lnTo>
                  <a:lnTo>
                    <a:pt x="90" y="26"/>
                  </a:lnTo>
                  <a:lnTo>
                    <a:pt x="88" y="25"/>
                  </a:lnTo>
                  <a:lnTo>
                    <a:pt x="86" y="25"/>
                  </a:lnTo>
                  <a:lnTo>
                    <a:pt x="84" y="24"/>
                  </a:lnTo>
                  <a:lnTo>
                    <a:pt x="78" y="22"/>
                  </a:lnTo>
                  <a:lnTo>
                    <a:pt x="76" y="21"/>
                  </a:lnTo>
                  <a:lnTo>
                    <a:pt x="72" y="18"/>
                  </a:lnTo>
                  <a:lnTo>
                    <a:pt x="69" y="17"/>
                  </a:lnTo>
                  <a:lnTo>
                    <a:pt x="65" y="16"/>
                  </a:lnTo>
                  <a:lnTo>
                    <a:pt x="63" y="15"/>
                  </a:lnTo>
                  <a:lnTo>
                    <a:pt x="60" y="13"/>
                  </a:lnTo>
                  <a:lnTo>
                    <a:pt x="57" y="12"/>
                  </a:lnTo>
                  <a:lnTo>
                    <a:pt x="52" y="10"/>
                  </a:lnTo>
                  <a:lnTo>
                    <a:pt x="49" y="9"/>
                  </a:lnTo>
                  <a:lnTo>
                    <a:pt x="46" y="7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6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5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4"/>
                  </a:lnTo>
                  <a:lnTo>
                    <a:pt x="11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5" y="52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0"/>
                  </a:lnTo>
                  <a:lnTo>
                    <a:pt x="23" y="63"/>
                  </a:lnTo>
                  <a:lnTo>
                    <a:pt x="22" y="65"/>
                  </a:lnTo>
                  <a:lnTo>
                    <a:pt x="24" y="66"/>
                  </a:lnTo>
                  <a:lnTo>
                    <a:pt x="25" y="69"/>
                  </a:lnTo>
                  <a:lnTo>
                    <a:pt x="26" y="71"/>
                  </a:lnTo>
                  <a:lnTo>
                    <a:pt x="28" y="74"/>
                  </a:lnTo>
                  <a:lnTo>
                    <a:pt x="31" y="76"/>
                  </a:lnTo>
                  <a:lnTo>
                    <a:pt x="33" y="78"/>
                  </a:lnTo>
                  <a:lnTo>
                    <a:pt x="38" y="81"/>
                  </a:lnTo>
                  <a:lnTo>
                    <a:pt x="40" y="82"/>
                  </a:lnTo>
                  <a:lnTo>
                    <a:pt x="44" y="83"/>
                  </a:lnTo>
                  <a:lnTo>
                    <a:pt x="47" y="85"/>
                  </a:lnTo>
                  <a:lnTo>
                    <a:pt x="51" y="87"/>
                  </a:lnTo>
                  <a:lnTo>
                    <a:pt x="53" y="88"/>
                  </a:lnTo>
                  <a:lnTo>
                    <a:pt x="57" y="89"/>
                  </a:lnTo>
                  <a:lnTo>
                    <a:pt x="59" y="91"/>
                  </a:lnTo>
                  <a:lnTo>
                    <a:pt x="61" y="93"/>
                  </a:lnTo>
                  <a:lnTo>
                    <a:pt x="64" y="94"/>
                  </a:lnTo>
                  <a:lnTo>
                    <a:pt x="66" y="95"/>
                  </a:lnTo>
                  <a:lnTo>
                    <a:pt x="69" y="97"/>
                  </a:lnTo>
                  <a:lnTo>
                    <a:pt x="71" y="98"/>
                  </a:lnTo>
                  <a:lnTo>
                    <a:pt x="75" y="100"/>
                  </a:lnTo>
                  <a:lnTo>
                    <a:pt x="78" y="100"/>
                  </a:lnTo>
                  <a:lnTo>
                    <a:pt x="80" y="101"/>
                  </a:lnTo>
                  <a:lnTo>
                    <a:pt x="83" y="102"/>
                  </a:lnTo>
                  <a:lnTo>
                    <a:pt x="87" y="105"/>
                  </a:lnTo>
                  <a:lnTo>
                    <a:pt x="88" y="106"/>
                  </a:lnTo>
                  <a:lnTo>
                    <a:pt x="92" y="108"/>
                  </a:lnTo>
                  <a:lnTo>
                    <a:pt x="93" y="108"/>
                  </a:lnTo>
                  <a:lnTo>
                    <a:pt x="95" y="110"/>
                  </a:lnTo>
                  <a:lnTo>
                    <a:pt x="98" y="112"/>
                  </a:lnTo>
                  <a:lnTo>
                    <a:pt x="100" y="113"/>
                  </a:lnTo>
                  <a:lnTo>
                    <a:pt x="102" y="114"/>
                  </a:lnTo>
                  <a:lnTo>
                    <a:pt x="104" y="115"/>
                  </a:lnTo>
                  <a:lnTo>
                    <a:pt x="106" y="116"/>
                  </a:lnTo>
                  <a:lnTo>
                    <a:pt x="109" y="118"/>
                  </a:lnTo>
                  <a:lnTo>
                    <a:pt x="110" y="120"/>
                  </a:lnTo>
                  <a:lnTo>
                    <a:pt x="113" y="123"/>
                  </a:lnTo>
                  <a:lnTo>
                    <a:pt x="114" y="124"/>
                  </a:lnTo>
                  <a:lnTo>
                    <a:pt x="116" y="124"/>
                  </a:lnTo>
                  <a:lnTo>
                    <a:pt x="120" y="127"/>
                  </a:lnTo>
                  <a:lnTo>
                    <a:pt x="122" y="129"/>
                  </a:lnTo>
                  <a:lnTo>
                    <a:pt x="123" y="129"/>
                  </a:lnTo>
                  <a:lnTo>
                    <a:pt x="127" y="130"/>
                  </a:lnTo>
                  <a:lnTo>
                    <a:pt x="130" y="131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7" y="136"/>
                  </a:lnTo>
                  <a:lnTo>
                    <a:pt x="139" y="138"/>
                  </a:lnTo>
                  <a:lnTo>
                    <a:pt x="142" y="139"/>
                  </a:lnTo>
                  <a:lnTo>
                    <a:pt x="145" y="139"/>
                  </a:lnTo>
                  <a:lnTo>
                    <a:pt x="146" y="141"/>
                  </a:lnTo>
                  <a:lnTo>
                    <a:pt x="148" y="142"/>
                  </a:lnTo>
                  <a:lnTo>
                    <a:pt x="150" y="143"/>
                  </a:lnTo>
                  <a:lnTo>
                    <a:pt x="153" y="145"/>
                  </a:lnTo>
                  <a:lnTo>
                    <a:pt x="157" y="147"/>
                  </a:lnTo>
                  <a:lnTo>
                    <a:pt x="158" y="147"/>
                  </a:lnTo>
                  <a:lnTo>
                    <a:pt x="161" y="149"/>
                  </a:lnTo>
                  <a:lnTo>
                    <a:pt x="165" y="150"/>
                  </a:lnTo>
                  <a:lnTo>
                    <a:pt x="167" y="150"/>
                  </a:lnTo>
                  <a:lnTo>
                    <a:pt x="173" y="152"/>
                  </a:lnTo>
                  <a:lnTo>
                    <a:pt x="175" y="152"/>
                  </a:lnTo>
                  <a:lnTo>
                    <a:pt x="177" y="153"/>
                  </a:lnTo>
                  <a:lnTo>
                    <a:pt x="179" y="153"/>
                  </a:lnTo>
                  <a:lnTo>
                    <a:pt x="182" y="155"/>
                  </a:lnTo>
                  <a:lnTo>
                    <a:pt x="185" y="156"/>
                  </a:lnTo>
                  <a:lnTo>
                    <a:pt x="188" y="158"/>
                  </a:lnTo>
                  <a:lnTo>
                    <a:pt x="191" y="160"/>
                  </a:lnTo>
                  <a:lnTo>
                    <a:pt x="192" y="161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200" y="166"/>
                  </a:lnTo>
                  <a:lnTo>
                    <a:pt x="200" y="167"/>
                  </a:lnTo>
                  <a:lnTo>
                    <a:pt x="203" y="170"/>
                  </a:lnTo>
                  <a:lnTo>
                    <a:pt x="204" y="171"/>
                  </a:lnTo>
                  <a:lnTo>
                    <a:pt x="204" y="46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3" name="Freeform 41"/>
            <p:cNvSpPr>
              <a:spLocks/>
            </p:cNvSpPr>
            <p:nvPr/>
          </p:nvSpPr>
          <p:spPr bwMode="auto">
            <a:xfrm>
              <a:off x="6706" y="441"/>
              <a:ext cx="69" cy="53"/>
            </a:xfrm>
            <a:custGeom>
              <a:avLst/>
              <a:gdLst>
                <a:gd name="T0" fmla="*/ 0 w 69"/>
                <a:gd name="T1" fmla="*/ 14 h 53"/>
                <a:gd name="T2" fmla="*/ 2 w 69"/>
                <a:gd name="T3" fmla="*/ 13 h 53"/>
                <a:gd name="T4" fmla="*/ 4 w 69"/>
                <a:gd name="T5" fmla="*/ 12 h 53"/>
                <a:gd name="T6" fmla="*/ 8 w 69"/>
                <a:gd name="T7" fmla="*/ 10 h 53"/>
                <a:gd name="T8" fmla="*/ 10 w 69"/>
                <a:gd name="T9" fmla="*/ 10 h 53"/>
                <a:gd name="T10" fmla="*/ 14 w 69"/>
                <a:gd name="T11" fmla="*/ 10 h 53"/>
                <a:gd name="T12" fmla="*/ 16 w 69"/>
                <a:gd name="T13" fmla="*/ 10 h 53"/>
                <a:gd name="T14" fmla="*/ 17 w 69"/>
                <a:gd name="T15" fmla="*/ 8 h 53"/>
                <a:gd name="T16" fmla="*/ 21 w 69"/>
                <a:gd name="T17" fmla="*/ 6 h 53"/>
                <a:gd name="T18" fmla="*/ 22 w 69"/>
                <a:gd name="T19" fmla="*/ 5 h 53"/>
                <a:gd name="T20" fmla="*/ 24 w 69"/>
                <a:gd name="T21" fmla="*/ 4 h 53"/>
                <a:gd name="T22" fmla="*/ 27 w 69"/>
                <a:gd name="T23" fmla="*/ 3 h 53"/>
                <a:gd name="T24" fmla="*/ 28 w 69"/>
                <a:gd name="T25" fmla="*/ 2 h 53"/>
                <a:gd name="T26" fmla="*/ 31 w 69"/>
                <a:gd name="T27" fmla="*/ 1 h 53"/>
                <a:gd name="T28" fmla="*/ 35 w 69"/>
                <a:gd name="T29" fmla="*/ 0 h 53"/>
                <a:gd name="T30" fmla="*/ 37 w 69"/>
                <a:gd name="T31" fmla="*/ 2 h 53"/>
                <a:gd name="T32" fmla="*/ 39 w 69"/>
                <a:gd name="T33" fmla="*/ 3 h 53"/>
                <a:gd name="T34" fmla="*/ 44 w 69"/>
                <a:gd name="T35" fmla="*/ 6 h 53"/>
                <a:gd name="T36" fmla="*/ 46 w 69"/>
                <a:gd name="T37" fmla="*/ 8 h 53"/>
                <a:gd name="T38" fmla="*/ 50 w 69"/>
                <a:gd name="T39" fmla="*/ 10 h 53"/>
                <a:gd name="T40" fmla="*/ 53 w 69"/>
                <a:gd name="T41" fmla="*/ 11 h 53"/>
                <a:gd name="T42" fmla="*/ 54 w 69"/>
                <a:gd name="T43" fmla="*/ 14 h 53"/>
                <a:gd name="T44" fmla="*/ 58 w 69"/>
                <a:gd name="T45" fmla="*/ 19 h 53"/>
                <a:gd name="T46" fmla="*/ 58 w 69"/>
                <a:gd name="T47" fmla="*/ 21 h 53"/>
                <a:gd name="T48" fmla="*/ 59 w 69"/>
                <a:gd name="T49" fmla="*/ 23 h 53"/>
                <a:gd name="T50" fmla="*/ 60 w 69"/>
                <a:gd name="T51" fmla="*/ 26 h 53"/>
                <a:gd name="T52" fmla="*/ 61 w 69"/>
                <a:gd name="T53" fmla="*/ 28 h 53"/>
                <a:gd name="T54" fmla="*/ 63 w 69"/>
                <a:gd name="T55" fmla="*/ 31 h 53"/>
                <a:gd name="T56" fmla="*/ 64 w 69"/>
                <a:gd name="T57" fmla="*/ 33 h 53"/>
                <a:gd name="T58" fmla="*/ 65 w 69"/>
                <a:gd name="T59" fmla="*/ 36 h 53"/>
                <a:gd name="T60" fmla="*/ 66 w 69"/>
                <a:gd name="T61" fmla="*/ 40 h 53"/>
                <a:gd name="T62" fmla="*/ 67 w 69"/>
                <a:gd name="T63" fmla="*/ 42 h 53"/>
                <a:gd name="T64" fmla="*/ 69 w 69"/>
                <a:gd name="T65" fmla="*/ 44 h 53"/>
                <a:gd name="T66" fmla="*/ 69 w 69"/>
                <a:gd name="T67" fmla="*/ 47 h 53"/>
                <a:gd name="T68" fmla="*/ 69 w 69"/>
                <a:gd name="T69" fmla="*/ 49 h 53"/>
                <a:gd name="T70" fmla="*/ 68 w 69"/>
                <a:gd name="T71" fmla="*/ 50 h 53"/>
                <a:gd name="T72" fmla="*/ 65 w 69"/>
                <a:gd name="T73" fmla="*/ 53 h 53"/>
                <a:gd name="T74" fmla="*/ 62 w 69"/>
                <a:gd name="T75" fmla="*/ 52 h 53"/>
                <a:gd name="T76" fmla="*/ 60 w 69"/>
                <a:gd name="T77" fmla="*/ 52 h 53"/>
                <a:gd name="T78" fmla="*/ 57 w 69"/>
                <a:gd name="T79" fmla="*/ 52 h 53"/>
                <a:gd name="T80" fmla="*/ 55 w 69"/>
                <a:gd name="T81" fmla="*/ 51 h 53"/>
                <a:gd name="T82" fmla="*/ 51 w 69"/>
                <a:gd name="T83" fmla="*/ 50 h 53"/>
                <a:gd name="T84" fmla="*/ 48 w 69"/>
                <a:gd name="T85" fmla="*/ 48 h 53"/>
                <a:gd name="T86" fmla="*/ 46 w 69"/>
                <a:gd name="T87" fmla="*/ 47 h 53"/>
                <a:gd name="T88" fmla="*/ 43 w 69"/>
                <a:gd name="T89" fmla="*/ 46 h 53"/>
                <a:gd name="T90" fmla="*/ 42 w 69"/>
                <a:gd name="T91" fmla="*/ 45 h 53"/>
                <a:gd name="T92" fmla="*/ 37 w 69"/>
                <a:gd name="T93" fmla="*/ 43 h 53"/>
                <a:gd name="T94" fmla="*/ 35 w 69"/>
                <a:gd name="T95" fmla="*/ 42 h 53"/>
                <a:gd name="T96" fmla="*/ 29 w 69"/>
                <a:gd name="T97" fmla="*/ 40 h 53"/>
                <a:gd name="T98" fmla="*/ 27 w 69"/>
                <a:gd name="T99" fmla="*/ 39 h 53"/>
                <a:gd name="T100" fmla="*/ 24 w 69"/>
                <a:gd name="T101" fmla="*/ 39 h 53"/>
                <a:gd name="T102" fmla="*/ 20 w 69"/>
                <a:gd name="T103" fmla="*/ 38 h 53"/>
                <a:gd name="T104" fmla="*/ 18 w 69"/>
                <a:gd name="T105" fmla="*/ 37 h 53"/>
                <a:gd name="T106" fmla="*/ 15 w 69"/>
                <a:gd name="T107" fmla="*/ 35 h 53"/>
                <a:gd name="T108" fmla="*/ 12 w 69"/>
                <a:gd name="T109" fmla="*/ 34 h 53"/>
                <a:gd name="T110" fmla="*/ 10 w 69"/>
                <a:gd name="T111" fmla="*/ 31 h 53"/>
                <a:gd name="T112" fmla="*/ 9 w 69"/>
                <a:gd name="T113" fmla="*/ 27 h 53"/>
                <a:gd name="T114" fmla="*/ 6 w 69"/>
                <a:gd name="T115" fmla="*/ 23 h 53"/>
                <a:gd name="T116" fmla="*/ 4 w 69"/>
                <a:gd name="T117" fmla="*/ 20 h 53"/>
                <a:gd name="T118" fmla="*/ 3 w 69"/>
                <a:gd name="T119" fmla="*/ 18 h 53"/>
                <a:gd name="T120" fmla="*/ 0 w 69"/>
                <a:gd name="T121" fmla="*/ 14 h 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"/>
                <a:gd name="T184" fmla="*/ 0 h 53"/>
                <a:gd name="T185" fmla="*/ 69 w 69"/>
                <a:gd name="T186" fmla="*/ 53 h 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" h="53">
                  <a:moveTo>
                    <a:pt x="0" y="14"/>
                  </a:moveTo>
                  <a:lnTo>
                    <a:pt x="2" y="13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22" y="5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7" y="2"/>
                  </a:lnTo>
                  <a:lnTo>
                    <a:pt x="39" y="3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0" y="10"/>
                  </a:lnTo>
                  <a:lnTo>
                    <a:pt x="53" y="11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8" y="21"/>
                  </a:lnTo>
                  <a:lnTo>
                    <a:pt x="59" y="23"/>
                  </a:lnTo>
                  <a:lnTo>
                    <a:pt x="60" y="26"/>
                  </a:lnTo>
                  <a:lnTo>
                    <a:pt x="61" y="28"/>
                  </a:lnTo>
                  <a:lnTo>
                    <a:pt x="63" y="31"/>
                  </a:lnTo>
                  <a:lnTo>
                    <a:pt x="64" y="33"/>
                  </a:lnTo>
                  <a:lnTo>
                    <a:pt x="65" y="36"/>
                  </a:lnTo>
                  <a:lnTo>
                    <a:pt x="66" y="40"/>
                  </a:lnTo>
                  <a:lnTo>
                    <a:pt x="67" y="42"/>
                  </a:lnTo>
                  <a:lnTo>
                    <a:pt x="69" y="44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8" y="50"/>
                  </a:lnTo>
                  <a:lnTo>
                    <a:pt x="65" y="53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7" y="52"/>
                  </a:lnTo>
                  <a:lnTo>
                    <a:pt x="55" y="51"/>
                  </a:lnTo>
                  <a:lnTo>
                    <a:pt x="51" y="50"/>
                  </a:lnTo>
                  <a:lnTo>
                    <a:pt x="48" y="48"/>
                  </a:lnTo>
                  <a:lnTo>
                    <a:pt x="46" y="47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37" y="43"/>
                  </a:lnTo>
                  <a:lnTo>
                    <a:pt x="35" y="42"/>
                  </a:lnTo>
                  <a:lnTo>
                    <a:pt x="29" y="40"/>
                  </a:lnTo>
                  <a:lnTo>
                    <a:pt x="27" y="39"/>
                  </a:lnTo>
                  <a:lnTo>
                    <a:pt x="24" y="39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5" y="35"/>
                  </a:lnTo>
                  <a:lnTo>
                    <a:pt x="12" y="34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3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4" name="Freeform 40"/>
            <p:cNvSpPr>
              <a:spLocks/>
            </p:cNvSpPr>
            <p:nvPr/>
          </p:nvSpPr>
          <p:spPr bwMode="auto">
            <a:xfrm>
              <a:off x="6802" y="493"/>
              <a:ext cx="49" cy="90"/>
            </a:xfrm>
            <a:custGeom>
              <a:avLst/>
              <a:gdLst>
                <a:gd name="T0" fmla="*/ 49 w 49"/>
                <a:gd name="T1" fmla="*/ 0 h 90"/>
                <a:gd name="T2" fmla="*/ 47 w 49"/>
                <a:gd name="T3" fmla="*/ 0 h 90"/>
                <a:gd name="T4" fmla="*/ 45 w 49"/>
                <a:gd name="T5" fmla="*/ 0 h 90"/>
                <a:gd name="T6" fmla="*/ 43 w 49"/>
                <a:gd name="T7" fmla="*/ 0 h 90"/>
                <a:gd name="T8" fmla="*/ 38 w 49"/>
                <a:gd name="T9" fmla="*/ 0 h 90"/>
                <a:gd name="T10" fmla="*/ 34 w 49"/>
                <a:gd name="T11" fmla="*/ 0 h 90"/>
                <a:gd name="T12" fmla="*/ 31 w 49"/>
                <a:gd name="T13" fmla="*/ 0 h 90"/>
                <a:gd name="T14" fmla="*/ 28 w 49"/>
                <a:gd name="T15" fmla="*/ 0 h 90"/>
                <a:gd name="T16" fmla="*/ 25 w 49"/>
                <a:gd name="T17" fmla="*/ 1 h 90"/>
                <a:gd name="T18" fmla="*/ 21 w 49"/>
                <a:gd name="T19" fmla="*/ 1 h 90"/>
                <a:gd name="T20" fmla="*/ 19 w 49"/>
                <a:gd name="T21" fmla="*/ 1 h 90"/>
                <a:gd name="T22" fmla="*/ 16 w 49"/>
                <a:gd name="T23" fmla="*/ 1 h 90"/>
                <a:gd name="T24" fmla="*/ 13 w 49"/>
                <a:gd name="T25" fmla="*/ 2 h 90"/>
                <a:gd name="T26" fmla="*/ 10 w 49"/>
                <a:gd name="T27" fmla="*/ 4 h 90"/>
                <a:gd name="T28" fmla="*/ 7 w 49"/>
                <a:gd name="T29" fmla="*/ 6 h 90"/>
                <a:gd name="T30" fmla="*/ 4 w 49"/>
                <a:gd name="T31" fmla="*/ 8 h 90"/>
                <a:gd name="T32" fmla="*/ 1 w 49"/>
                <a:gd name="T33" fmla="*/ 11 h 90"/>
                <a:gd name="T34" fmla="*/ 0 w 49"/>
                <a:gd name="T35" fmla="*/ 14 h 90"/>
                <a:gd name="T36" fmla="*/ 0 w 49"/>
                <a:gd name="T37" fmla="*/ 22 h 90"/>
                <a:gd name="T38" fmla="*/ 0 w 49"/>
                <a:gd name="T39" fmla="*/ 26 h 90"/>
                <a:gd name="T40" fmla="*/ 0 w 49"/>
                <a:gd name="T41" fmla="*/ 28 h 90"/>
                <a:gd name="T42" fmla="*/ 0 w 49"/>
                <a:gd name="T43" fmla="*/ 33 h 90"/>
                <a:gd name="T44" fmla="*/ 0 w 49"/>
                <a:gd name="T45" fmla="*/ 35 h 90"/>
                <a:gd name="T46" fmla="*/ 1 w 49"/>
                <a:gd name="T47" fmla="*/ 40 h 90"/>
                <a:gd name="T48" fmla="*/ 3 w 49"/>
                <a:gd name="T49" fmla="*/ 43 h 90"/>
                <a:gd name="T50" fmla="*/ 5 w 49"/>
                <a:gd name="T51" fmla="*/ 47 h 90"/>
                <a:gd name="T52" fmla="*/ 6 w 49"/>
                <a:gd name="T53" fmla="*/ 50 h 90"/>
                <a:gd name="T54" fmla="*/ 6 w 49"/>
                <a:gd name="T55" fmla="*/ 53 h 90"/>
                <a:gd name="T56" fmla="*/ 7 w 49"/>
                <a:gd name="T57" fmla="*/ 57 h 90"/>
                <a:gd name="T58" fmla="*/ 8 w 49"/>
                <a:gd name="T59" fmla="*/ 61 h 90"/>
                <a:gd name="T60" fmla="*/ 10 w 49"/>
                <a:gd name="T61" fmla="*/ 65 h 90"/>
                <a:gd name="T62" fmla="*/ 11 w 49"/>
                <a:gd name="T63" fmla="*/ 67 h 90"/>
                <a:gd name="T64" fmla="*/ 15 w 49"/>
                <a:gd name="T65" fmla="*/ 70 h 90"/>
                <a:gd name="T66" fmla="*/ 17 w 49"/>
                <a:gd name="T67" fmla="*/ 72 h 90"/>
                <a:gd name="T68" fmla="*/ 20 w 49"/>
                <a:gd name="T69" fmla="*/ 74 h 90"/>
                <a:gd name="T70" fmla="*/ 22 w 49"/>
                <a:gd name="T71" fmla="*/ 75 h 90"/>
                <a:gd name="T72" fmla="*/ 24 w 49"/>
                <a:gd name="T73" fmla="*/ 77 h 90"/>
                <a:gd name="T74" fmla="*/ 26 w 49"/>
                <a:gd name="T75" fmla="*/ 79 h 90"/>
                <a:gd name="T76" fmla="*/ 28 w 49"/>
                <a:gd name="T77" fmla="*/ 80 h 90"/>
                <a:gd name="T78" fmla="*/ 30 w 49"/>
                <a:gd name="T79" fmla="*/ 82 h 90"/>
                <a:gd name="T80" fmla="*/ 33 w 49"/>
                <a:gd name="T81" fmla="*/ 84 h 90"/>
                <a:gd name="T82" fmla="*/ 36 w 49"/>
                <a:gd name="T83" fmla="*/ 85 h 90"/>
                <a:gd name="T84" fmla="*/ 38 w 49"/>
                <a:gd name="T85" fmla="*/ 86 h 90"/>
                <a:gd name="T86" fmla="*/ 40 w 49"/>
                <a:gd name="T87" fmla="*/ 86 h 90"/>
                <a:gd name="T88" fmla="*/ 43 w 49"/>
                <a:gd name="T89" fmla="*/ 88 h 90"/>
                <a:gd name="T90" fmla="*/ 45 w 49"/>
                <a:gd name="T91" fmla="*/ 88 h 90"/>
                <a:gd name="T92" fmla="*/ 47 w 49"/>
                <a:gd name="T93" fmla="*/ 89 h 90"/>
                <a:gd name="T94" fmla="*/ 49 w 49"/>
                <a:gd name="T95" fmla="*/ 90 h 90"/>
                <a:gd name="T96" fmla="*/ 49 w 49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90"/>
                <a:gd name="T149" fmla="*/ 49 w 49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90">
                  <a:moveTo>
                    <a:pt x="49" y="0"/>
                  </a:move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3" y="43"/>
                  </a:lnTo>
                  <a:lnTo>
                    <a:pt x="5" y="47"/>
                  </a:lnTo>
                  <a:lnTo>
                    <a:pt x="6" y="50"/>
                  </a:lnTo>
                  <a:lnTo>
                    <a:pt x="6" y="53"/>
                  </a:lnTo>
                  <a:lnTo>
                    <a:pt x="7" y="57"/>
                  </a:lnTo>
                  <a:lnTo>
                    <a:pt x="8" y="61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5" y="70"/>
                  </a:lnTo>
                  <a:lnTo>
                    <a:pt x="17" y="72"/>
                  </a:lnTo>
                  <a:lnTo>
                    <a:pt x="20" y="74"/>
                  </a:lnTo>
                  <a:lnTo>
                    <a:pt x="22" y="75"/>
                  </a:lnTo>
                  <a:lnTo>
                    <a:pt x="24" y="77"/>
                  </a:lnTo>
                  <a:lnTo>
                    <a:pt x="26" y="79"/>
                  </a:lnTo>
                  <a:lnTo>
                    <a:pt x="28" y="80"/>
                  </a:lnTo>
                  <a:lnTo>
                    <a:pt x="30" y="82"/>
                  </a:lnTo>
                  <a:lnTo>
                    <a:pt x="33" y="84"/>
                  </a:lnTo>
                  <a:lnTo>
                    <a:pt x="36" y="85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7" y="89"/>
                  </a:lnTo>
                  <a:lnTo>
                    <a:pt x="49" y="9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5" name="Freeform 39"/>
            <p:cNvSpPr>
              <a:spLocks/>
            </p:cNvSpPr>
            <p:nvPr/>
          </p:nvSpPr>
          <p:spPr bwMode="auto">
            <a:xfrm>
              <a:off x="6794" y="349"/>
              <a:ext cx="57" cy="133"/>
            </a:xfrm>
            <a:custGeom>
              <a:avLst/>
              <a:gdLst>
                <a:gd name="T0" fmla="*/ 57 w 57"/>
                <a:gd name="T1" fmla="*/ 133 h 133"/>
                <a:gd name="T2" fmla="*/ 56 w 57"/>
                <a:gd name="T3" fmla="*/ 133 h 133"/>
                <a:gd name="T4" fmla="*/ 54 w 57"/>
                <a:gd name="T5" fmla="*/ 132 h 133"/>
                <a:gd name="T6" fmla="*/ 52 w 57"/>
                <a:gd name="T7" fmla="*/ 131 h 133"/>
                <a:gd name="T8" fmla="*/ 50 w 57"/>
                <a:gd name="T9" fmla="*/ 130 h 133"/>
                <a:gd name="T10" fmla="*/ 47 w 57"/>
                <a:gd name="T11" fmla="*/ 130 h 133"/>
                <a:gd name="T12" fmla="*/ 43 w 57"/>
                <a:gd name="T13" fmla="*/ 130 h 133"/>
                <a:gd name="T14" fmla="*/ 42 w 57"/>
                <a:gd name="T15" fmla="*/ 128 h 133"/>
                <a:gd name="T16" fmla="*/ 39 w 57"/>
                <a:gd name="T17" fmla="*/ 128 h 133"/>
                <a:gd name="T18" fmla="*/ 36 w 57"/>
                <a:gd name="T19" fmla="*/ 127 h 133"/>
                <a:gd name="T20" fmla="*/ 33 w 57"/>
                <a:gd name="T21" fmla="*/ 126 h 133"/>
                <a:gd name="T22" fmla="*/ 30 w 57"/>
                <a:gd name="T23" fmla="*/ 125 h 133"/>
                <a:gd name="T24" fmla="*/ 25 w 57"/>
                <a:gd name="T25" fmla="*/ 123 h 133"/>
                <a:gd name="T26" fmla="*/ 21 w 57"/>
                <a:gd name="T27" fmla="*/ 122 h 133"/>
                <a:gd name="T28" fmla="*/ 16 w 57"/>
                <a:gd name="T29" fmla="*/ 118 h 133"/>
                <a:gd name="T30" fmla="*/ 13 w 57"/>
                <a:gd name="T31" fmla="*/ 115 h 133"/>
                <a:gd name="T32" fmla="*/ 11 w 57"/>
                <a:gd name="T33" fmla="*/ 111 h 133"/>
                <a:gd name="T34" fmla="*/ 8 w 57"/>
                <a:gd name="T35" fmla="*/ 106 h 133"/>
                <a:gd name="T36" fmla="*/ 7 w 57"/>
                <a:gd name="T37" fmla="*/ 102 h 133"/>
                <a:gd name="T38" fmla="*/ 5 w 57"/>
                <a:gd name="T39" fmla="*/ 98 h 133"/>
                <a:gd name="T40" fmla="*/ 4 w 57"/>
                <a:gd name="T41" fmla="*/ 96 h 133"/>
                <a:gd name="T42" fmla="*/ 2 w 57"/>
                <a:gd name="T43" fmla="*/ 92 h 133"/>
                <a:gd name="T44" fmla="*/ 0 w 57"/>
                <a:gd name="T45" fmla="*/ 88 h 133"/>
                <a:gd name="T46" fmla="*/ 0 w 57"/>
                <a:gd name="T47" fmla="*/ 86 h 133"/>
                <a:gd name="T48" fmla="*/ 0 w 57"/>
                <a:gd name="T49" fmla="*/ 82 h 133"/>
                <a:gd name="T50" fmla="*/ 0 w 57"/>
                <a:gd name="T51" fmla="*/ 79 h 133"/>
                <a:gd name="T52" fmla="*/ 2 w 57"/>
                <a:gd name="T53" fmla="*/ 76 h 133"/>
                <a:gd name="T54" fmla="*/ 3 w 57"/>
                <a:gd name="T55" fmla="*/ 74 h 133"/>
                <a:gd name="T56" fmla="*/ 5 w 57"/>
                <a:gd name="T57" fmla="*/ 70 h 133"/>
                <a:gd name="T58" fmla="*/ 8 w 57"/>
                <a:gd name="T59" fmla="*/ 68 h 133"/>
                <a:gd name="T60" fmla="*/ 11 w 57"/>
                <a:gd name="T61" fmla="*/ 64 h 133"/>
                <a:gd name="T62" fmla="*/ 13 w 57"/>
                <a:gd name="T63" fmla="*/ 63 h 133"/>
                <a:gd name="T64" fmla="*/ 16 w 57"/>
                <a:gd name="T65" fmla="*/ 61 h 133"/>
                <a:gd name="T66" fmla="*/ 18 w 57"/>
                <a:gd name="T67" fmla="*/ 59 h 133"/>
                <a:gd name="T68" fmla="*/ 21 w 57"/>
                <a:gd name="T69" fmla="*/ 56 h 133"/>
                <a:gd name="T70" fmla="*/ 24 w 57"/>
                <a:gd name="T71" fmla="*/ 52 h 133"/>
                <a:gd name="T72" fmla="*/ 26 w 57"/>
                <a:gd name="T73" fmla="*/ 47 h 133"/>
                <a:gd name="T74" fmla="*/ 28 w 57"/>
                <a:gd name="T75" fmla="*/ 43 h 133"/>
                <a:gd name="T76" fmla="*/ 28 w 57"/>
                <a:gd name="T77" fmla="*/ 40 h 133"/>
                <a:gd name="T78" fmla="*/ 28 w 57"/>
                <a:gd name="T79" fmla="*/ 34 h 133"/>
                <a:gd name="T80" fmla="*/ 29 w 57"/>
                <a:gd name="T81" fmla="*/ 30 h 133"/>
                <a:gd name="T82" fmla="*/ 31 w 57"/>
                <a:gd name="T83" fmla="*/ 26 h 133"/>
                <a:gd name="T84" fmla="*/ 34 w 57"/>
                <a:gd name="T85" fmla="*/ 26 h 133"/>
                <a:gd name="T86" fmla="*/ 36 w 57"/>
                <a:gd name="T87" fmla="*/ 25 h 133"/>
                <a:gd name="T88" fmla="*/ 37 w 57"/>
                <a:gd name="T89" fmla="*/ 22 h 133"/>
                <a:gd name="T90" fmla="*/ 39 w 57"/>
                <a:gd name="T91" fmla="*/ 20 h 133"/>
                <a:gd name="T92" fmla="*/ 42 w 57"/>
                <a:gd name="T93" fmla="*/ 17 h 133"/>
                <a:gd name="T94" fmla="*/ 44 w 57"/>
                <a:gd name="T95" fmla="*/ 16 h 133"/>
                <a:gd name="T96" fmla="*/ 46 w 57"/>
                <a:gd name="T97" fmla="*/ 15 h 133"/>
                <a:gd name="T98" fmla="*/ 48 w 57"/>
                <a:gd name="T99" fmla="*/ 14 h 133"/>
                <a:gd name="T100" fmla="*/ 50 w 57"/>
                <a:gd name="T101" fmla="*/ 13 h 133"/>
                <a:gd name="T102" fmla="*/ 52 w 57"/>
                <a:gd name="T103" fmla="*/ 11 h 133"/>
                <a:gd name="T104" fmla="*/ 52 w 57"/>
                <a:gd name="T105" fmla="*/ 8 h 133"/>
                <a:gd name="T106" fmla="*/ 53 w 57"/>
                <a:gd name="T107" fmla="*/ 5 h 133"/>
                <a:gd name="T108" fmla="*/ 54 w 57"/>
                <a:gd name="T109" fmla="*/ 3 h 133"/>
                <a:gd name="T110" fmla="*/ 57 w 57"/>
                <a:gd name="T111" fmla="*/ 1 h 133"/>
                <a:gd name="T112" fmla="*/ 57 w 57"/>
                <a:gd name="T113" fmla="*/ 0 h 133"/>
                <a:gd name="T114" fmla="*/ 57 w 57"/>
                <a:gd name="T115" fmla="*/ 133 h 1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"/>
                <a:gd name="T175" fmla="*/ 0 h 133"/>
                <a:gd name="T176" fmla="*/ 57 w 57"/>
                <a:gd name="T177" fmla="*/ 133 h 1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" h="133">
                  <a:moveTo>
                    <a:pt x="57" y="133"/>
                  </a:moveTo>
                  <a:lnTo>
                    <a:pt x="56" y="133"/>
                  </a:lnTo>
                  <a:lnTo>
                    <a:pt x="54" y="132"/>
                  </a:lnTo>
                  <a:lnTo>
                    <a:pt x="52" y="131"/>
                  </a:lnTo>
                  <a:lnTo>
                    <a:pt x="50" y="130"/>
                  </a:lnTo>
                  <a:lnTo>
                    <a:pt x="47" y="130"/>
                  </a:lnTo>
                  <a:lnTo>
                    <a:pt x="43" y="130"/>
                  </a:lnTo>
                  <a:lnTo>
                    <a:pt x="42" y="128"/>
                  </a:lnTo>
                  <a:lnTo>
                    <a:pt x="39" y="128"/>
                  </a:lnTo>
                  <a:lnTo>
                    <a:pt x="36" y="127"/>
                  </a:lnTo>
                  <a:lnTo>
                    <a:pt x="33" y="126"/>
                  </a:lnTo>
                  <a:lnTo>
                    <a:pt x="30" y="125"/>
                  </a:lnTo>
                  <a:lnTo>
                    <a:pt x="25" y="123"/>
                  </a:lnTo>
                  <a:lnTo>
                    <a:pt x="21" y="122"/>
                  </a:lnTo>
                  <a:lnTo>
                    <a:pt x="16" y="118"/>
                  </a:lnTo>
                  <a:lnTo>
                    <a:pt x="13" y="115"/>
                  </a:lnTo>
                  <a:lnTo>
                    <a:pt x="11" y="111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5" y="98"/>
                  </a:lnTo>
                  <a:lnTo>
                    <a:pt x="4" y="96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3" y="74"/>
                  </a:lnTo>
                  <a:lnTo>
                    <a:pt x="5" y="70"/>
                  </a:lnTo>
                  <a:lnTo>
                    <a:pt x="8" y="68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6" y="61"/>
                  </a:lnTo>
                  <a:lnTo>
                    <a:pt x="18" y="59"/>
                  </a:lnTo>
                  <a:lnTo>
                    <a:pt x="21" y="56"/>
                  </a:lnTo>
                  <a:lnTo>
                    <a:pt x="24" y="52"/>
                  </a:lnTo>
                  <a:lnTo>
                    <a:pt x="26" y="47"/>
                  </a:lnTo>
                  <a:lnTo>
                    <a:pt x="28" y="43"/>
                  </a:lnTo>
                  <a:lnTo>
                    <a:pt x="28" y="40"/>
                  </a:lnTo>
                  <a:lnTo>
                    <a:pt x="28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4" y="26"/>
                  </a:lnTo>
                  <a:lnTo>
                    <a:pt x="36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6"/>
                  </a:lnTo>
                  <a:lnTo>
                    <a:pt x="46" y="15"/>
                  </a:lnTo>
                  <a:lnTo>
                    <a:pt x="48" y="14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7" y="133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6" name="Freeform 38"/>
            <p:cNvSpPr>
              <a:spLocks noEditPoints="1"/>
            </p:cNvSpPr>
            <p:nvPr/>
          </p:nvSpPr>
          <p:spPr bwMode="auto">
            <a:xfrm>
              <a:off x="1010" y="2052"/>
              <a:ext cx="162" cy="163"/>
            </a:xfrm>
            <a:custGeom>
              <a:avLst/>
              <a:gdLst>
                <a:gd name="T0" fmla="*/ 71 w 162"/>
                <a:gd name="T1" fmla="*/ 1 h 163"/>
                <a:gd name="T2" fmla="*/ 51 w 162"/>
                <a:gd name="T3" fmla="*/ 6 h 163"/>
                <a:gd name="T4" fmla="*/ 32 w 162"/>
                <a:gd name="T5" fmla="*/ 17 h 163"/>
                <a:gd name="T6" fmla="*/ 17 w 162"/>
                <a:gd name="T7" fmla="*/ 31 h 163"/>
                <a:gd name="T8" fmla="*/ 8 w 162"/>
                <a:gd name="T9" fmla="*/ 45 h 163"/>
                <a:gd name="T10" fmla="*/ 4 w 162"/>
                <a:gd name="T11" fmla="*/ 55 h 163"/>
                <a:gd name="T12" fmla="*/ 2 w 162"/>
                <a:gd name="T13" fmla="*/ 66 h 163"/>
                <a:gd name="T14" fmla="*/ 0 w 162"/>
                <a:gd name="T15" fmla="*/ 76 h 163"/>
                <a:gd name="T16" fmla="*/ 1 w 162"/>
                <a:gd name="T17" fmla="*/ 92 h 163"/>
                <a:gd name="T18" fmla="*/ 6 w 162"/>
                <a:gd name="T19" fmla="*/ 111 h 163"/>
                <a:gd name="T20" fmla="*/ 17 w 162"/>
                <a:gd name="T21" fmla="*/ 131 h 163"/>
                <a:gd name="T22" fmla="*/ 32 w 162"/>
                <a:gd name="T23" fmla="*/ 146 h 163"/>
                <a:gd name="T24" fmla="*/ 46 w 162"/>
                <a:gd name="T25" fmla="*/ 154 h 163"/>
                <a:gd name="T26" fmla="*/ 55 w 162"/>
                <a:gd name="T27" fmla="*/ 158 h 163"/>
                <a:gd name="T28" fmla="*/ 65 w 162"/>
                <a:gd name="T29" fmla="*/ 161 h 163"/>
                <a:gd name="T30" fmla="*/ 75 w 162"/>
                <a:gd name="T31" fmla="*/ 163 h 163"/>
                <a:gd name="T32" fmla="*/ 86 w 162"/>
                <a:gd name="T33" fmla="*/ 163 h 163"/>
                <a:gd name="T34" fmla="*/ 96 w 162"/>
                <a:gd name="T35" fmla="*/ 161 h 163"/>
                <a:gd name="T36" fmla="*/ 106 w 162"/>
                <a:gd name="T37" fmla="*/ 158 h 163"/>
                <a:gd name="T38" fmla="*/ 116 w 162"/>
                <a:gd name="T39" fmla="*/ 154 h 163"/>
                <a:gd name="T40" fmla="*/ 130 w 162"/>
                <a:gd name="T41" fmla="*/ 146 h 163"/>
                <a:gd name="T42" fmla="*/ 145 w 162"/>
                <a:gd name="T43" fmla="*/ 131 h 163"/>
                <a:gd name="T44" fmla="*/ 156 w 162"/>
                <a:gd name="T45" fmla="*/ 111 h 163"/>
                <a:gd name="T46" fmla="*/ 161 w 162"/>
                <a:gd name="T47" fmla="*/ 92 h 163"/>
                <a:gd name="T48" fmla="*/ 161 w 162"/>
                <a:gd name="T49" fmla="*/ 71 h 163"/>
                <a:gd name="T50" fmla="*/ 156 w 162"/>
                <a:gd name="T51" fmla="*/ 51 h 163"/>
                <a:gd name="T52" fmla="*/ 148 w 162"/>
                <a:gd name="T53" fmla="*/ 36 h 163"/>
                <a:gd name="T54" fmla="*/ 141 w 162"/>
                <a:gd name="T55" fmla="*/ 27 h 163"/>
                <a:gd name="T56" fmla="*/ 134 w 162"/>
                <a:gd name="T57" fmla="*/ 20 h 163"/>
                <a:gd name="T58" fmla="*/ 125 w 162"/>
                <a:gd name="T59" fmla="*/ 13 h 163"/>
                <a:gd name="T60" fmla="*/ 111 w 162"/>
                <a:gd name="T61" fmla="*/ 6 h 163"/>
                <a:gd name="T62" fmla="*/ 91 w 162"/>
                <a:gd name="T63" fmla="*/ 1 h 163"/>
                <a:gd name="T64" fmla="*/ 81 w 162"/>
                <a:gd name="T65" fmla="*/ 8 h 163"/>
                <a:gd name="T66" fmla="*/ 90 w 162"/>
                <a:gd name="T67" fmla="*/ 8 h 163"/>
                <a:gd name="T68" fmla="*/ 99 w 162"/>
                <a:gd name="T69" fmla="*/ 10 h 163"/>
                <a:gd name="T70" fmla="*/ 108 w 162"/>
                <a:gd name="T71" fmla="*/ 13 h 163"/>
                <a:gd name="T72" fmla="*/ 117 w 162"/>
                <a:gd name="T73" fmla="*/ 17 h 163"/>
                <a:gd name="T74" fmla="*/ 125 w 162"/>
                <a:gd name="T75" fmla="*/ 23 h 163"/>
                <a:gd name="T76" fmla="*/ 133 w 162"/>
                <a:gd name="T77" fmla="*/ 29 h 163"/>
                <a:gd name="T78" fmla="*/ 139 w 162"/>
                <a:gd name="T79" fmla="*/ 36 h 163"/>
                <a:gd name="T80" fmla="*/ 145 w 162"/>
                <a:gd name="T81" fmla="*/ 45 h 163"/>
                <a:gd name="T82" fmla="*/ 152 w 162"/>
                <a:gd name="T83" fmla="*/ 63 h 163"/>
                <a:gd name="T84" fmla="*/ 154 w 162"/>
                <a:gd name="T85" fmla="*/ 81 h 163"/>
                <a:gd name="T86" fmla="*/ 152 w 162"/>
                <a:gd name="T87" fmla="*/ 100 h 163"/>
                <a:gd name="T88" fmla="*/ 145 w 162"/>
                <a:gd name="T89" fmla="*/ 118 h 163"/>
                <a:gd name="T90" fmla="*/ 133 w 162"/>
                <a:gd name="T91" fmla="*/ 134 h 163"/>
                <a:gd name="T92" fmla="*/ 118 w 162"/>
                <a:gd name="T93" fmla="*/ 146 h 163"/>
                <a:gd name="T94" fmla="*/ 100 w 162"/>
                <a:gd name="T95" fmla="*/ 153 h 163"/>
                <a:gd name="T96" fmla="*/ 81 w 162"/>
                <a:gd name="T97" fmla="*/ 155 h 163"/>
                <a:gd name="T98" fmla="*/ 62 w 162"/>
                <a:gd name="T99" fmla="*/ 153 h 163"/>
                <a:gd name="T100" fmla="*/ 44 w 162"/>
                <a:gd name="T101" fmla="*/ 146 h 163"/>
                <a:gd name="T102" fmla="*/ 29 w 162"/>
                <a:gd name="T103" fmla="*/ 134 h 163"/>
                <a:gd name="T104" fmla="*/ 17 w 162"/>
                <a:gd name="T105" fmla="*/ 118 h 163"/>
                <a:gd name="T106" fmla="*/ 9 w 162"/>
                <a:gd name="T107" fmla="*/ 100 h 163"/>
                <a:gd name="T108" fmla="*/ 7 w 162"/>
                <a:gd name="T109" fmla="*/ 81 h 163"/>
                <a:gd name="T110" fmla="*/ 8 w 162"/>
                <a:gd name="T111" fmla="*/ 72 h 163"/>
                <a:gd name="T112" fmla="*/ 10 w 162"/>
                <a:gd name="T113" fmla="*/ 63 h 163"/>
                <a:gd name="T114" fmla="*/ 13 w 162"/>
                <a:gd name="T115" fmla="*/ 54 h 163"/>
                <a:gd name="T116" fmla="*/ 17 w 162"/>
                <a:gd name="T117" fmla="*/ 45 h 163"/>
                <a:gd name="T118" fmla="*/ 29 w 162"/>
                <a:gd name="T119" fmla="*/ 29 h 163"/>
                <a:gd name="T120" fmla="*/ 44 w 162"/>
                <a:gd name="T121" fmla="*/ 17 h 163"/>
                <a:gd name="T122" fmla="*/ 62 w 162"/>
                <a:gd name="T123" fmla="*/ 10 h 163"/>
                <a:gd name="T124" fmla="*/ 81 w 162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3"/>
                <a:gd name="T191" fmla="*/ 162 w 162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3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2" y="17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1"/>
                  </a:lnTo>
                  <a:lnTo>
                    <a:pt x="8" y="45"/>
                  </a:lnTo>
                  <a:lnTo>
                    <a:pt x="6" y="50"/>
                  </a:lnTo>
                  <a:lnTo>
                    <a:pt x="4" y="55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3" y="102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1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2"/>
                  </a:lnTo>
                  <a:lnTo>
                    <a:pt x="46" y="154"/>
                  </a:lnTo>
                  <a:lnTo>
                    <a:pt x="50" y="156"/>
                  </a:lnTo>
                  <a:lnTo>
                    <a:pt x="55" y="158"/>
                  </a:lnTo>
                  <a:lnTo>
                    <a:pt x="60" y="160"/>
                  </a:lnTo>
                  <a:lnTo>
                    <a:pt x="65" y="161"/>
                  </a:lnTo>
                  <a:lnTo>
                    <a:pt x="70" y="162"/>
                  </a:lnTo>
                  <a:lnTo>
                    <a:pt x="75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1" y="160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2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1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2"/>
                  </a:lnTo>
                  <a:lnTo>
                    <a:pt x="161" y="92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6" y="51"/>
                  </a:lnTo>
                  <a:lnTo>
                    <a:pt x="151" y="41"/>
                  </a:lnTo>
                  <a:lnTo>
                    <a:pt x="148" y="36"/>
                  </a:lnTo>
                  <a:lnTo>
                    <a:pt x="145" y="31"/>
                  </a:lnTo>
                  <a:lnTo>
                    <a:pt x="141" y="27"/>
                  </a:lnTo>
                  <a:lnTo>
                    <a:pt x="138" y="23"/>
                  </a:lnTo>
                  <a:lnTo>
                    <a:pt x="134" y="20"/>
                  </a:lnTo>
                  <a:lnTo>
                    <a:pt x="130" y="16"/>
                  </a:lnTo>
                  <a:lnTo>
                    <a:pt x="125" y="13"/>
                  </a:lnTo>
                  <a:lnTo>
                    <a:pt x="121" y="11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1" y="8"/>
                  </a:moveTo>
                  <a:lnTo>
                    <a:pt x="85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4" y="12"/>
                  </a:lnTo>
                  <a:lnTo>
                    <a:pt x="108" y="13"/>
                  </a:lnTo>
                  <a:lnTo>
                    <a:pt x="113" y="15"/>
                  </a:lnTo>
                  <a:lnTo>
                    <a:pt x="117" y="17"/>
                  </a:lnTo>
                  <a:lnTo>
                    <a:pt x="121" y="20"/>
                  </a:lnTo>
                  <a:lnTo>
                    <a:pt x="125" y="23"/>
                  </a:lnTo>
                  <a:lnTo>
                    <a:pt x="129" y="26"/>
                  </a:lnTo>
                  <a:lnTo>
                    <a:pt x="133" y="29"/>
                  </a:lnTo>
                  <a:lnTo>
                    <a:pt x="136" y="33"/>
                  </a:lnTo>
                  <a:lnTo>
                    <a:pt x="139" y="36"/>
                  </a:lnTo>
                  <a:lnTo>
                    <a:pt x="142" y="40"/>
                  </a:lnTo>
                  <a:lnTo>
                    <a:pt x="145" y="45"/>
                  </a:lnTo>
                  <a:lnTo>
                    <a:pt x="149" y="54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4" y="81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39" y="127"/>
                  </a:lnTo>
                  <a:lnTo>
                    <a:pt x="133" y="134"/>
                  </a:lnTo>
                  <a:lnTo>
                    <a:pt x="126" y="140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100" y="153"/>
                  </a:lnTo>
                  <a:lnTo>
                    <a:pt x="90" y="155"/>
                  </a:lnTo>
                  <a:lnTo>
                    <a:pt x="81" y="155"/>
                  </a:lnTo>
                  <a:lnTo>
                    <a:pt x="71" y="155"/>
                  </a:lnTo>
                  <a:lnTo>
                    <a:pt x="62" y="153"/>
                  </a:lnTo>
                  <a:lnTo>
                    <a:pt x="53" y="150"/>
                  </a:lnTo>
                  <a:lnTo>
                    <a:pt x="44" y="146"/>
                  </a:lnTo>
                  <a:lnTo>
                    <a:pt x="36" y="140"/>
                  </a:lnTo>
                  <a:lnTo>
                    <a:pt x="29" y="134"/>
                  </a:lnTo>
                  <a:lnTo>
                    <a:pt x="22" y="127"/>
                  </a:lnTo>
                  <a:lnTo>
                    <a:pt x="17" y="118"/>
                  </a:lnTo>
                  <a:lnTo>
                    <a:pt x="12" y="109"/>
                  </a:lnTo>
                  <a:lnTo>
                    <a:pt x="9" y="100"/>
                  </a:lnTo>
                  <a:lnTo>
                    <a:pt x="8" y="91"/>
                  </a:lnTo>
                  <a:lnTo>
                    <a:pt x="7" y="81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4" y="17"/>
                  </a:lnTo>
                  <a:lnTo>
                    <a:pt x="53" y="13"/>
                  </a:lnTo>
                  <a:lnTo>
                    <a:pt x="62" y="10"/>
                  </a:lnTo>
                  <a:lnTo>
                    <a:pt x="71" y="8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7" name="Rectangle 37"/>
            <p:cNvSpPr>
              <a:spLocks noChangeArrowheads="1"/>
            </p:cNvSpPr>
            <p:nvPr/>
          </p:nvSpPr>
          <p:spPr bwMode="auto">
            <a:xfrm>
              <a:off x="1057" y="2068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5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48" name="Freeform 36"/>
            <p:cNvSpPr>
              <a:spLocks noEditPoints="1"/>
            </p:cNvSpPr>
            <p:nvPr/>
          </p:nvSpPr>
          <p:spPr bwMode="auto">
            <a:xfrm>
              <a:off x="898" y="1939"/>
              <a:ext cx="162" cy="162"/>
            </a:xfrm>
            <a:custGeom>
              <a:avLst/>
              <a:gdLst>
                <a:gd name="T0" fmla="*/ 71 w 162"/>
                <a:gd name="T1" fmla="*/ 1 h 162"/>
                <a:gd name="T2" fmla="*/ 51 w 162"/>
                <a:gd name="T3" fmla="*/ 6 h 162"/>
                <a:gd name="T4" fmla="*/ 32 w 162"/>
                <a:gd name="T5" fmla="*/ 16 h 162"/>
                <a:gd name="T6" fmla="*/ 17 w 162"/>
                <a:gd name="T7" fmla="*/ 31 h 162"/>
                <a:gd name="T8" fmla="*/ 8 w 162"/>
                <a:gd name="T9" fmla="*/ 45 h 162"/>
                <a:gd name="T10" fmla="*/ 4 w 162"/>
                <a:gd name="T11" fmla="*/ 55 h 162"/>
                <a:gd name="T12" fmla="*/ 1 w 162"/>
                <a:gd name="T13" fmla="*/ 65 h 162"/>
                <a:gd name="T14" fmla="*/ 0 w 162"/>
                <a:gd name="T15" fmla="*/ 76 h 162"/>
                <a:gd name="T16" fmla="*/ 1 w 162"/>
                <a:gd name="T17" fmla="*/ 91 h 162"/>
                <a:gd name="T18" fmla="*/ 6 w 162"/>
                <a:gd name="T19" fmla="*/ 111 h 162"/>
                <a:gd name="T20" fmla="*/ 17 w 162"/>
                <a:gd name="T21" fmla="*/ 130 h 162"/>
                <a:gd name="T22" fmla="*/ 32 w 162"/>
                <a:gd name="T23" fmla="*/ 146 h 162"/>
                <a:gd name="T24" fmla="*/ 46 w 162"/>
                <a:gd name="T25" fmla="*/ 154 h 162"/>
                <a:gd name="T26" fmla="*/ 55 w 162"/>
                <a:gd name="T27" fmla="*/ 158 h 162"/>
                <a:gd name="T28" fmla="*/ 65 w 162"/>
                <a:gd name="T29" fmla="*/ 161 h 162"/>
                <a:gd name="T30" fmla="*/ 75 w 162"/>
                <a:gd name="T31" fmla="*/ 162 h 162"/>
                <a:gd name="T32" fmla="*/ 86 w 162"/>
                <a:gd name="T33" fmla="*/ 162 h 162"/>
                <a:gd name="T34" fmla="*/ 96 w 162"/>
                <a:gd name="T35" fmla="*/ 161 h 162"/>
                <a:gd name="T36" fmla="*/ 106 w 162"/>
                <a:gd name="T37" fmla="*/ 158 h 162"/>
                <a:gd name="T38" fmla="*/ 116 w 162"/>
                <a:gd name="T39" fmla="*/ 154 h 162"/>
                <a:gd name="T40" fmla="*/ 130 w 162"/>
                <a:gd name="T41" fmla="*/ 146 h 162"/>
                <a:gd name="T42" fmla="*/ 145 w 162"/>
                <a:gd name="T43" fmla="*/ 130 h 162"/>
                <a:gd name="T44" fmla="*/ 155 w 162"/>
                <a:gd name="T45" fmla="*/ 111 h 162"/>
                <a:gd name="T46" fmla="*/ 161 w 162"/>
                <a:gd name="T47" fmla="*/ 91 h 162"/>
                <a:gd name="T48" fmla="*/ 161 w 162"/>
                <a:gd name="T49" fmla="*/ 71 h 162"/>
                <a:gd name="T50" fmla="*/ 155 w 162"/>
                <a:gd name="T51" fmla="*/ 50 h 162"/>
                <a:gd name="T52" fmla="*/ 148 w 162"/>
                <a:gd name="T53" fmla="*/ 36 h 162"/>
                <a:gd name="T54" fmla="*/ 141 w 162"/>
                <a:gd name="T55" fmla="*/ 27 h 162"/>
                <a:gd name="T56" fmla="*/ 134 w 162"/>
                <a:gd name="T57" fmla="*/ 19 h 162"/>
                <a:gd name="T58" fmla="*/ 125 w 162"/>
                <a:gd name="T59" fmla="*/ 13 h 162"/>
                <a:gd name="T60" fmla="*/ 111 w 162"/>
                <a:gd name="T61" fmla="*/ 6 h 162"/>
                <a:gd name="T62" fmla="*/ 91 w 162"/>
                <a:gd name="T63" fmla="*/ 1 h 162"/>
                <a:gd name="T64" fmla="*/ 80 w 162"/>
                <a:gd name="T65" fmla="*/ 8 h 162"/>
                <a:gd name="T66" fmla="*/ 90 w 162"/>
                <a:gd name="T67" fmla="*/ 8 h 162"/>
                <a:gd name="T68" fmla="*/ 99 w 162"/>
                <a:gd name="T69" fmla="*/ 10 h 162"/>
                <a:gd name="T70" fmla="*/ 108 w 162"/>
                <a:gd name="T71" fmla="*/ 13 h 162"/>
                <a:gd name="T72" fmla="*/ 117 w 162"/>
                <a:gd name="T73" fmla="*/ 17 h 162"/>
                <a:gd name="T74" fmla="*/ 125 w 162"/>
                <a:gd name="T75" fmla="*/ 23 h 162"/>
                <a:gd name="T76" fmla="*/ 133 w 162"/>
                <a:gd name="T77" fmla="*/ 29 h 162"/>
                <a:gd name="T78" fmla="*/ 139 w 162"/>
                <a:gd name="T79" fmla="*/ 36 h 162"/>
                <a:gd name="T80" fmla="*/ 145 w 162"/>
                <a:gd name="T81" fmla="*/ 45 h 162"/>
                <a:gd name="T82" fmla="*/ 152 w 162"/>
                <a:gd name="T83" fmla="*/ 63 h 162"/>
                <a:gd name="T84" fmla="*/ 154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3 w 162"/>
                <a:gd name="T91" fmla="*/ 134 h 162"/>
                <a:gd name="T92" fmla="*/ 117 w 162"/>
                <a:gd name="T93" fmla="*/ 146 h 162"/>
                <a:gd name="T94" fmla="*/ 99 w 162"/>
                <a:gd name="T95" fmla="*/ 152 h 162"/>
                <a:gd name="T96" fmla="*/ 80 w 162"/>
                <a:gd name="T97" fmla="*/ 155 h 162"/>
                <a:gd name="T98" fmla="*/ 62 w 162"/>
                <a:gd name="T99" fmla="*/ 152 h 162"/>
                <a:gd name="T100" fmla="*/ 44 w 162"/>
                <a:gd name="T101" fmla="*/ 146 h 162"/>
                <a:gd name="T102" fmla="*/ 28 w 162"/>
                <a:gd name="T103" fmla="*/ 134 h 162"/>
                <a:gd name="T104" fmla="*/ 16 w 162"/>
                <a:gd name="T105" fmla="*/ 118 h 162"/>
                <a:gd name="T106" fmla="*/ 9 w 162"/>
                <a:gd name="T107" fmla="*/ 100 h 162"/>
                <a:gd name="T108" fmla="*/ 7 w 162"/>
                <a:gd name="T109" fmla="*/ 81 h 162"/>
                <a:gd name="T110" fmla="*/ 8 w 162"/>
                <a:gd name="T111" fmla="*/ 72 h 162"/>
                <a:gd name="T112" fmla="*/ 9 w 162"/>
                <a:gd name="T113" fmla="*/ 63 h 162"/>
                <a:gd name="T114" fmla="*/ 12 w 162"/>
                <a:gd name="T115" fmla="*/ 53 h 162"/>
                <a:gd name="T116" fmla="*/ 17 w 162"/>
                <a:gd name="T117" fmla="*/ 45 h 162"/>
                <a:gd name="T118" fmla="*/ 28 w 162"/>
                <a:gd name="T119" fmla="*/ 29 h 162"/>
                <a:gd name="T120" fmla="*/ 44 w 162"/>
                <a:gd name="T121" fmla="*/ 17 h 162"/>
                <a:gd name="T122" fmla="*/ 62 w 162"/>
                <a:gd name="T123" fmla="*/ 10 h 162"/>
                <a:gd name="T124" fmla="*/ 80 w 162"/>
                <a:gd name="T125" fmla="*/ 8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8" y="45"/>
                  </a:lnTo>
                  <a:lnTo>
                    <a:pt x="6" y="50"/>
                  </a:lnTo>
                  <a:lnTo>
                    <a:pt x="4" y="55"/>
                  </a:lnTo>
                  <a:lnTo>
                    <a:pt x="3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1"/>
                  </a:lnTo>
                  <a:lnTo>
                    <a:pt x="46" y="154"/>
                  </a:lnTo>
                  <a:lnTo>
                    <a:pt x="50" y="156"/>
                  </a:lnTo>
                  <a:lnTo>
                    <a:pt x="55" y="158"/>
                  </a:lnTo>
                  <a:lnTo>
                    <a:pt x="60" y="160"/>
                  </a:lnTo>
                  <a:lnTo>
                    <a:pt x="65" y="161"/>
                  </a:lnTo>
                  <a:lnTo>
                    <a:pt x="70" y="162"/>
                  </a:lnTo>
                  <a:lnTo>
                    <a:pt x="75" y="162"/>
                  </a:lnTo>
                  <a:lnTo>
                    <a:pt x="81" y="162"/>
                  </a:lnTo>
                  <a:lnTo>
                    <a:pt x="86" y="162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1" y="160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1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5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5" y="50"/>
                  </a:lnTo>
                  <a:lnTo>
                    <a:pt x="151" y="40"/>
                  </a:lnTo>
                  <a:lnTo>
                    <a:pt x="148" y="36"/>
                  </a:lnTo>
                  <a:lnTo>
                    <a:pt x="145" y="31"/>
                  </a:lnTo>
                  <a:lnTo>
                    <a:pt x="141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5" y="13"/>
                  </a:lnTo>
                  <a:lnTo>
                    <a:pt x="121" y="11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0" y="8"/>
                  </a:moveTo>
                  <a:lnTo>
                    <a:pt x="85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3" y="11"/>
                  </a:lnTo>
                  <a:lnTo>
                    <a:pt x="108" y="13"/>
                  </a:lnTo>
                  <a:lnTo>
                    <a:pt x="112" y="15"/>
                  </a:lnTo>
                  <a:lnTo>
                    <a:pt x="117" y="17"/>
                  </a:lnTo>
                  <a:lnTo>
                    <a:pt x="121" y="20"/>
                  </a:lnTo>
                  <a:lnTo>
                    <a:pt x="125" y="23"/>
                  </a:lnTo>
                  <a:lnTo>
                    <a:pt x="129" y="25"/>
                  </a:lnTo>
                  <a:lnTo>
                    <a:pt x="133" y="29"/>
                  </a:lnTo>
                  <a:lnTo>
                    <a:pt x="136" y="32"/>
                  </a:lnTo>
                  <a:lnTo>
                    <a:pt x="139" y="36"/>
                  </a:lnTo>
                  <a:lnTo>
                    <a:pt x="142" y="40"/>
                  </a:lnTo>
                  <a:lnTo>
                    <a:pt x="145" y="45"/>
                  </a:lnTo>
                  <a:lnTo>
                    <a:pt x="149" y="53"/>
                  </a:lnTo>
                  <a:lnTo>
                    <a:pt x="152" y="63"/>
                  </a:lnTo>
                  <a:lnTo>
                    <a:pt x="153" y="72"/>
                  </a:lnTo>
                  <a:lnTo>
                    <a:pt x="154" y="81"/>
                  </a:lnTo>
                  <a:lnTo>
                    <a:pt x="153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39" y="126"/>
                  </a:lnTo>
                  <a:lnTo>
                    <a:pt x="133" y="134"/>
                  </a:lnTo>
                  <a:lnTo>
                    <a:pt x="126" y="140"/>
                  </a:lnTo>
                  <a:lnTo>
                    <a:pt x="117" y="146"/>
                  </a:lnTo>
                  <a:lnTo>
                    <a:pt x="108" y="150"/>
                  </a:lnTo>
                  <a:lnTo>
                    <a:pt x="99" y="152"/>
                  </a:lnTo>
                  <a:lnTo>
                    <a:pt x="90" y="154"/>
                  </a:lnTo>
                  <a:lnTo>
                    <a:pt x="80" y="155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50"/>
                  </a:lnTo>
                  <a:lnTo>
                    <a:pt x="44" y="146"/>
                  </a:lnTo>
                  <a:lnTo>
                    <a:pt x="36" y="140"/>
                  </a:lnTo>
                  <a:lnTo>
                    <a:pt x="28" y="134"/>
                  </a:lnTo>
                  <a:lnTo>
                    <a:pt x="22" y="126"/>
                  </a:lnTo>
                  <a:lnTo>
                    <a:pt x="16" y="118"/>
                  </a:lnTo>
                  <a:lnTo>
                    <a:pt x="12" y="109"/>
                  </a:lnTo>
                  <a:lnTo>
                    <a:pt x="9" y="100"/>
                  </a:lnTo>
                  <a:lnTo>
                    <a:pt x="7" y="91"/>
                  </a:lnTo>
                  <a:lnTo>
                    <a:pt x="7" y="81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7" y="45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6" y="23"/>
                  </a:lnTo>
                  <a:lnTo>
                    <a:pt x="44" y="17"/>
                  </a:lnTo>
                  <a:lnTo>
                    <a:pt x="53" y="13"/>
                  </a:lnTo>
                  <a:lnTo>
                    <a:pt x="62" y="10"/>
                  </a:lnTo>
                  <a:lnTo>
                    <a:pt x="71" y="8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9" name="Rectangle 35"/>
            <p:cNvSpPr>
              <a:spLocks noChangeArrowheads="1"/>
            </p:cNvSpPr>
            <p:nvPr/>
          </p:nvSpPr>
          <p:spPr bwMode="auto">
            <a:xfrm>
              <a:off x="945" y="195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4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50" name="Freeform 34"/>
            <p:cNvSpPr>
              <a:spLocks noEditPoints="1"/>
            </p:cNvSpPr>
            <p:nvPr/>
          </p:nvSpPr>
          <p:spPr bwMode="auto">
            <a:xfrm>
              <a:off x="840" y="1974"/>
              <a:ext cx="162" cy="162"/>
            </a:xfrm>
            <a:custGeom>
              <a:avLst/>
              <a:gdLst>
                <a:gd name="T0" fmla="*/ 71 w 162"/>
                <a:gd name="T1" fmla="*/ 0 h 162"/>
                <a:gd name="T2" fmla="*/ 51 w 162"/>
                <a:gd name="T3" fmla="*/ 6 h 162"/>
                <a:gd name="T4" fmla="*/ 32 w 162"/>
                <a:gd name="T5" fmla="*/ 16 h 162"/>
                <a:gd name="T6" fmla="*/ 17 w 162"/>
                <a:gd name="T7" fmla="*/ 31 h 162"/>
                <a:gd name="T8" fmla="*/ 9 w 162"/>
                <a:gd name="T9" fmla="*/ 45 h 162"/>
                <a:gd name="T10" fmla="*/ 5 w 162"/>
                <a:gd name="T11" fmla="*/ 55 h 162"/>
                <a:gd name="T12" fmla="*/ 2 w 162"/>
                <a:gd name="T13" fmla="*/ 65 h 162"/>
                <a:gd name="T14" fmla="*/ 0 w 162"/>
                <a:gd name="T15" fmla="*/ 76 h 162"/>
                <a:gd name="T16" fmla="*/ 1 w 162"/>
                <a:gd name="T17" fmla="*/ 91 h 162"/>
                <a:gd name="T18" fmla="*/ 6 w 162"/>
                <a:gd name="T19" fmla="*/ 111 h 162"/>
                <a:gd name="T20" fmla="*/ 17 w 162"/>
                <a:gd name="T21" fmla="*/ 130 h 162"/>
                <a:gd name="T22" fmla="*/ 32 w 162"/>
                <a:gd name="T23" fmla="*/ 145 h 162"/>
                <a:gd name="T24" fmla="*/ 46 w 162"/>
                <a:gd name="T25" fmla="*/ 153 h 162"/>
                <a:gd name="T26" fmla="*/ 56 w 162"/>
                <a:gd name="T27" fmla="*/ 157 h 162"/>
                <a:gd name="T28" fmla="*/ 66 w 162"/>
                <a:gd name="T29" fmla="*/ 161 h 162"/>
                <a:gd name="T30" fmla="*/ 76 w 162"/>
                <a:gd name="T31" fmla="*/ 162 h 162"/>
                <a:gd name="T32" fmla="*/ 86 w 162"/>
                <a:gd name="T33" fmla="*/ 162 h 162"/>
                <a:gd name="T34" fmla="*/ 97 w 162"/>
                <a:gd name="T35" fmla="*/ 161 h 162"/>
                <a:gd name="T36" fmla="*/ 107 w 162"/>
                <a:gd name="T37" fmla="*/ 157 h 162"/>
                <a:gd name="T38" fmla="*/ 116 w 162"/>
                <a:gd name="T39" fmla="*/ 153 h 162"/>
                <a:gd name="T40" fmla="*/ 130 w 162"/>
                <a:gd name="T41" fmla="*/ 145 h 162"/>
                <a:gd name="T42" fmla="*/ 145 w 162"/>
                <a:gd name="T43" fmla="*/ 130 h 162"/>
                <a:gd name="T44" fmla="*/ 156 w 162"/>
                <a:gd name="T45" fmla="*/ 111 h 162"/>
                <a:gd name="T46" fmla="*/ 161 w 162"/>
                <a:gd name="T47" fmla="*/ 91 h 162"/>
                <a:gd name="T48" fmla="*/ 161 w 162"/>
                <a:gd name="T49" fmla="*/ 70 h 162"/>
                <a:gd name="T50" fmla="*/ 156 w 162"/>
                <a:gd name="T51" fmla="*/ 50 h 162"/>
                <a:gd name="T52" fmla="*/ 148 w 162"/>
                <a:gd name="T53" fmla="*/ 35 h 162"/>
                <a:gd name="T54" fmla="*/ 141 w 162"/>
                <a:gd name="T55" fmla="*/ 27 h 162"/>
                <a:gd name="T56" fmla="*/ 134 w 162"/>
                <a:gd name="T57" fmla="*/ 19 h 162"/>
                <a:gd name="T58" fmla="*/ 126 w 162"/>
                <a:gd name="T59" fmla="*/ 13 h 162"/>
                <a:gd name="T60" fmla="*/ 111 w 162"/>
                <a:gd name="T61" fmla="*/ 6 h 162"/>
                <a:gd name="T62" fmla="*/ 91 w 162"/>
                <a:gd name="T63" fmla="*/ 0 h 162"/>
                <a:gd name="T64" fmla="*/ 81 w 162"/>
                <a:gd name="T65" fmla="*/ 7 h 162"/>
                <a:gd name="T66" fmla="*/ 90 w 162"/>
                <a:gd name="T67" fmla="*/ 8 h 162"/>
                <a:gd name="T68" fmla="*/ 99 w 162"/>
                <a:gd name="T69" fmla="*/ 10 h 162"/>
                <a:gd name="T70" fmla="*/ 108 w 162"/>
                <a:gd name="T71" fmla="*/ 13 h 162"/>
                <a:gd name="T72" fmla="*/ 117 w 162"/>
                <a:gd name="T73" fmla="*/ 17 h 162"/>
                <a:gd name="T74" fmla="*/ 126 w 162"/>
                <a:gd name="T75" fmla="*/ 22 h 162"/>
                <a:gd name="T76" fmla="*/ 133 w 162"/>
                <a:gd name="T77" fmla="*/ 28 h 162"/>
                <a:gd name="T78" fmla="*/ 139 w 162"/>
                <a:gd name="T79" fmla="*/ 36 h 162"/>
                <a:gd name="T80" fmla="*/ 145 w 162"/>
                <a:gd name="T81" fmla="*/ 44 h 162"/>
                <a:gd name="T82" fmla="*/ 152 w 162"/>
                <a:gd name="T83" fmla="*/ 62 h 162"/>
                <a:gd name="T84" fmla="*/ 154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3 w 162"/>
                <a:gd name="T91" fmla="*/ 133 h 162"/>
                <a:gd name="T92" fmla="*/ 118 w 162"/>
                <a:gd name="T93" fmla="*/ 145 h 162"/>
                <a:gd name="T94" fmla="*/ 100 w 162"/>
                <a:gd name="T95" fmla="*/ 152 h 162"/>
                <a:gd name="T96" fmla="*/ 81 w 162"/>
                <a:gd name="T97" fmla="*/ 155 h 162"/>
                <a:gd name="T98" fmla="*/ 62 w 162"/>
                <a:gd name="T99" fmla="*/ 152 h 162"/>
                <a:gd name="T100" fmla="*/ 44 w 162"/>
                <a:gd name="T101" fmla="*/ 145 h 162"/>
                <a:gd name="T102" fmla="*/ 29 w 162"/>
                <a:gd name="T103" fmla="*/ 133 h 162"/>
                <a:gd name="T104" fmla="*/ 17 w 162"/>
                <a:gd name="T105" fmla="*/ 118 h 162"/>
                <a:gd name="T106" fmla="*/ 10 w 162"/>
                <a:gd name="T107" fmla="*/ 99 h 162"/>
                <a:gd name="T108" fmla="*/ 7 w 162"/>
                <a:gd name="T109" fmla="*/ 81 h 162"/>
                <a:gd name="T110" fmla="*/ 8 w 162"/>
                <a:gd name="T111" fmla="*/ 71 h 162"/>
                <a:gd name="T112" fmla="*/ 10 w 162"/>
                <a:gd name="T113" fmla="*/ 62 h 162"/>
                <a:gd name="T114" fmla="*/ 13 w 162"/>
                <a:gd name="T115" fmla="*/ 53 h 162"/>
                <a:gd name="T116" fmla="*/ 17 w 162"/>
                <a:gd name="T117" fmla="*/ 44 h 162"/>
                <a:gd name="T118" fmla="*/ 29 w 162"/>
                <a:gd name="T119" fmla="*/ 28 h 162"/>
                <a:gd name="T120" fmla="*/ 44 w 162"/>
                <a:gd name="T121" fmla="*/ 17 h 162"/>
                <a:gd name="T122" fmla="*/ 63 w 162"/>
                <a:gd name="T123" fmla="*/ 10 h 162"/>
                <a:gd name="T124" fmla="*/ 81 w 162"/>
                <a:gd name="T125" fmla="*/ 7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0"/>
                  </a:lnTo>
                  <a:lnTo>
                    <a:pt x="61" y="2"/>
                  </a:lnTo>
                  <a:lnTo>
                    <a:pt x="51" y="6"/>
                  </a:lnTo>
                  <a:lnTo>
                    <a:pt x="41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1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5"/>
                  </a:lnTo>
                  <a:lnTo>
                    <a:pt x="41" y="151"/>
                  </a:lnTo>
                  <a:lnTo>
                    <a:pt x="46" y="153"/>
                  </a:lnTo>
                  <a:lnTo>
                    <a:pt x="51" y="156"/>
                  </a:lnTo>
                  <a:lnTo>
                    <a:pt x="56" y="157"/>
                  </a:lnTo>
                  <a:lnTo>
                    <a:pt x="61" y="159"/>
                  </a:lnTo>
                  <a:lnTo>
                    <a:pt x="66" y="161"/>
                  </a:lnTo>
                  <a:lnTo>
                    <a:pt x="70" y="161"/>
                  </a:lnTo>
                  <a:lnTo>
                    <a:pt x="76" y="162"/>
                  </a:lnTo>
                  <a:lnTo>
                    <a:pt x="81" y="162"/>
                  </a:lnTo>
                  <a:lnTo>
                    <a:pt x="86" y="162"/>
                  </a:lnTo>
                  <a:lnTo>
                    <a:pt x="91" y="161"/>
                  </a:lnTo>
                  <a:lnTo>
                    <a:pt x="97" y="161"/>
                  </a:lnTo>
                  <a:lnTo>
                    <a:pt x="102" y="159"/>
                  </a:lnTo>
                  <a:lnTo>
                    <a:pt x="107" y="157"/>
                  </a:lnTo>
                  <a:lnTo>
                    <a:pt x="111" y="156"/>
                  </a:lnTo>
                  <a:lnTo>
                    <a:pt x="116" y="153"/>
                  </a:lnTo>
                  <a:lnTo>
                    <a:pt x="121" y="151"/>
                  </a:lnTo>
                  <a:lnTo>
                    <a:pt x="130" y="145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0"/>
                  </a:lnTo>
                  <a:lnTo>
                    <a:pt x="159" y="60"/>
                  </a:lnTo>
                  <a:lnTo>
                    <a:pt x="156" y="50"/>
                  </a:lnTo>
                  <a:lnTo>
                    <a:pt x="151" y="40"/>
                  </a:lnTo>
                  <a:lnTo>
                    <a:pt x="148" y="35"/>
                  </a:lnTo>
                  <a:lnTo>
                    <a:pt x="145" y="31"/>
                  </a:lnTo>
                  <a:lnTo>
                    <a:pt x="141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1" y="10"/>
                  </a:lnTo>
                  <a:lnTo>
                    <a:pt x="111" y="6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1" y="7"/>
                  </a:moveTo>
                  <a:lnTo>
                    <a:pt x="86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4" y="11"/>
                  </a:lnTo>
                  <a:lnTo>
                    <a:pt x="108" y="13"/>
                  </a:lnTo>
                  <a:lnTo>
                    <a:pt x="113" y="15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26" y="22"/>
                  </a:lnTo>
                  <a:lnTo>
                    <a:pt x="130" y="25"/>
                  </a:lnTo>
                  <a:lnTo>
                    <a:pt x="133" y="28"/>
                  </a:lnTo>
                  <a:lnTo>
                    <a:pt x="136" y="32"/>
                  </a:lnTo>
                  <a:lnTo>
                    <a:pt x="139" y="36"/>
                  </a:lnTo>
                  <a:lnTo>
                    <a:pt x="142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4" y="71"/>
                  </a:lnTo>
                  <a:lnTo>
                    <a:pt x="154" y="81"/>
                  </a:lnTo>
                  <a:lnTo>
                    <a:pt x="154" y="90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40" y="126"/>
                  </a:lnTo>
                  <a:lnTo>
                    <a:pt x="133" y="133"/>
                  </a:lnTo>
                  <a:lnTo>
                    <a:pt x="126" y="140"/>
                  </a:lnTo>
                  <a:lnTo>
                    <a:pt x="118" y="145"/>
                  </a:lnTo>
                  <a:lnTo>
                    <a:pt x="109" y="149"/>
                  </a:lnTo>
                  <a:lnTo>
                    <a:pt x="100" y="152"/>
                  </a:lnTo>
                  <a:lnTo>
                    <a:pt x="90" y="154"/>
                  </a:lnTo>
                  <a:lnTo>
                    <a:pt x="81" y="155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49"/>
                  </a:lnTo>
                  <a:lnTo>
                    <a:pt x="44" y="145"/>
                  </a:lnTo>
                  <a:lnTo>
                    <a:pt x="36" y="140"/>
                  </a:lnTo>
                  <a:lnTo>
                    <a:pt x="29" y="133"/>
                  </a:lnTo>
                  <a:lnTo>
                    <a:pt x="22" y="126"/>
                  </a:lnTo>
                  <a:lnTo>
                    <a:pt x="17" y="118"/>
                  </a:lnTo>
                  <a:lnTo>
                    <a:pt x="13" y="109"/>
                  </a:lnTo>
                  <a:lnTo>
                    <a:pt x="10" y="99"/>
                  </a:lnTo>
                  <a:lnTo>
                    <a:pt x="8" y="90"/>
                  </a:lnTo>
                  <a:lnTo>
                    <a:pt x="7" y="81"/>
                  </a:lnTo>
                  <a:lnTo>
                    <a:pt x="7" y="76"/>
                  </a:lnTo>
                  <a:lnTo>
                    <a:pt x="8" y="71"/>
                  </a:lnTo>
                  <a:lnTo>
                    <a:pt x="9" y="67"/>
                  </a:lnTo>
                  <a:lnTo>
                    <a:pt x="10" y="62"/>
                  </a:lnTo>
                  <a:lnTo>
                    <a:pt x="11" y="57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4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1" name="Rectangle 33"/>
            <p:cNvSpPr>
              <a:spLocks noChangeArrowheads="1"/>
            </p:cNvSpPr>
            <p:nvPr/>
          </p:nvSpPr>
          <p:spPr bwMode="auto">
            <a:xfrm>
              <a:off x="888" y="199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9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52" name="Freeform 32"/>
            <p:cNvSpPr>
              <a:spLocks noEditPoints="1"/>
            </p:cNvSpPr>
            <p:nvPr/>
          </p:nvSpPr>
          <p:spPr bwMode="auto">
            <a:xfrm>
              <a:off x="1275" y="1822"/>
              <a:ext cx="162" cy="163"/>
            </a:xfrm>
            <a:custGeom>
              <a:avLst/>
              <a:gdLst>
                <a:gd name="T0" fmla="*/ 71 w 162"/>
                <a:gd name="T1" fmla="*/ 1 h 163"/>
                <a:gd name="T2" fmla="*/ 51 w 162"/>
                <a:gd name="T3" fmla="*/ 6 h 163"/>
                <a:gd name="T4" fmla="*/ 32 w 162"/>
                <a:gd name="T5" fmla="*/ 17 h 163"/>
                <a:gd name="T6" fmla="*/ 17 w 162"/>
                <a:gd name="T7" fmla="*/ 32 h 163"/>
                <a:gd name="T8" fmla="*/ 9 w 162"/>
                <a:gd name="T9" fmla="*/ 46 h 163"/>
                <a:gd name="T10" fmla="*/ 5 w 162"/>
                <a:gd name="T11" fmla="*/ 56 h 163"/>
                <a:gd name="T12" fmla="*/ 2 w 162"/>
                <a:gd name="T13" fmla="*/ 66 h 163"/>
                <a:gd name="T14" fmla="*/ 0 w 162"/>
                <a:gd name="T15" fmla="*/ 76 h 163"/>
                <a:gd name="T16" fmla="*/ 1 w 162"/>
                <a:gd name="T17" fmla="*/ 92 h 163"/>
                <a:gd name="T18" fmla="*/ 6 w 162"/>
                <a:gd name="T19" fmla="*/ 112 h 163"/>
                <a:gd name="T20" fmla="*/ 17 w 162"/>
                <a:gd name="T21" fmla="*/ 131 h 163"/>
                <a:gd name="T22" fmla="*/ 32 w 162"/>
                <a:gd name="T23" fmla="*/ 146 h 163"/>
                <a:gd name="T24" fmla="*/ 46 w 162"/>
                <a:gd name="T25" fmla="*/ 154 h 163"/>
                <a:gd name="T26" fmla="*/ 56 w 162"/>
                <a:gd name="T27" fmla="*/ 158 h 163"/>
                <a:gd name="T28" fmla="*/ 66 w 162"/>
                <a:gd name="T29" fmla="*/ 161 h 163"/>
                <a:gd name="T30" fmla="*/ 76 w 162"/>
                <a:gd name="T31" fmla="*/ 163 h 163"/>
                <a:gd name="T32" fmla="*/ 86 w 162"/>
                <a:gd name="T33" fmla="*/ 163 h 163"/>
                <a:gd name="T34" fmla="*/ 97 w 162"/>
                <a:gd name="T35" fmla="*/ 161 h 163"/>
                <a:gd name="T36" fmla="*/ 107 w 162"/>
                <a:gd name="T37" fmla="*/ 158 h 163"/>
                <a:gd name="T38" fmla="*/ 116 w 162"/>
                <a:gd name="T39" fmla="*/ 154 h 163"/>
                <a:gd name="T40" fmla="*/ 130 w 162"/>
                <a:gd name="T41" fmla="*/ 146 h 163"/>
                <a:gd name="T42" fmla="*/ 145 w 162"/>
                <a:gd name="T43" fmla="*/ 131 h 163"/>
                <a:gd name="T44" fmla="*/ 156 w 162"/>
                <a:gd name="T45" fmla="*/ 112 h 163"/>
                <a:gd name="T46" fmla="*/ 161 w 162"/>
                <a:gd name="T47" fmla="*/ 92 h 163"/>
                <a:gd name="T48" fmla="*/ 161 w 162"/>
                <a:gd name="T49" fmla="*/ 71 h 163"/>
                <a:gd name="T50" fmla="*/ 156 w 162"/>
                <a:gd name="T51" fmla="*/ 51 h 163"/>
                <a:gd name="T52" fmla="*/ 148 w 162"/>
                <a:gd name="T53" fmla="*/ 36 h 163"/>
                <a:gd name="T54" fmla="*/ 141 w 162"/>
                <a:gd name="T55" fmla="*/ 28 h 163"/>
                <a:gd name="T56" fmla="*/ 134 w 162"/>
                <a:gd name="T57" fmla="*/ 20 h 163"/>
                <a:gd name="T58" fmla="*/ 126 w 162"/>
                <a:gd name="T59" fmla="*/ 14 h 163"/>
                <a:gd name="T60" fmla="*/ 111 w 162"/>
                <a:gd name="T61" fmla="*/ 6 h 163"/>
                <a:gd name="T62" fmla="*/ 91 w 162"/>
                <a:gd name="T63" fmla="*/ 1 h 163"/>
                <a:gd name="T64" fmla="*/ 81 w 162"/>
                <a:gd name="T65" fmla="*/ 8 h 163"/>
                <a:gd name="T66" fmla="*/ 90 w 162"/>
                <a:gd name="T67" fmla="*/ 9 h 163"/>
                <a:gd name="T68" fmla="*/ 99 w 162"/>
                <a:gd name="T69" fmla="*/ 11 h 163"/>
                <a:gd name="T70" fmla="*/ 108 w 162"/>
                <a:gd name="T71" fmla="*/ 14 h 163"/>
                <a:gd name="T72" fmla="*/ 117 w 162"/>
                <a:gd name="T73" fmla="*/ 18 h 163"/>
                <a:gd name="T74" fmla="*/ 126 w 162"/>
                <a:gd name="T75" fmla="*/ 23 h 163"/>
                <a:gd name="T76" fmla="*/ 133 w 162"/>
                <a:gd name="T77" fmla="*/ 29 h 163"/>
                <a:gd name="T78" fmla="*/ 139 w 162"/>
                <a:gd name="T79" fmla="*/ 37 h 163"/>
                <a:gd name="T80" fmla="*/ 145 w 162"/>
                <a:gd name="T81" fmla="*/ 45 h 163"/>
                <a:gd name="T82" fmla="*/ 152 w 162"/>
                <a:gd name="T83" fmla="*/ 63 h 163"/>
                <a:gd name="T84" fmla="*/ 154 w 162"/>
                <a:gd name="T85" fmla="*/ 82 h 163"/>
                <a:gd name="T86" fmla="*/ 152 w 162"/>
                <a:gd name="T87" fmla="*/ 101 h 163"/>
                <a:gd name="T88" fmla="*/ 145 w 162"/>
                <a:gd name="T89" fmla="*/ 119 h 163"/>
                <a:gd name="T90" fmla="*/ 133 w 162"/>
                <a:gd name="T91" fmla="*/ 134 h 163"/>
                <a:gd name="T92" fmla="*/ 118 w 162"/>
                <a:gd name="T93" fmla="*/ 146 h 163"/>
                <a:gd name="T94" fmla="*/ 100 w 162"/>
                <a:gd name="T95" fmla="*/ 153 h 163"/>
                <a:gd name="T96" fmla="*/ 81 w 162"/>
                <a:gd name="T97" fmla="*/ 156 h 163"/>
                <a:gd name="T98" fmla="*/ 62 w 162"/>
                <a:gd name="T99" fmla="*/ 153 h 163"/>
                <a:gd name="T100" fmla="*/ 44 w 162"/>
                <a:gd name="T101" fmla="*/ 146 h 163"/>
                <a:gd name="T102" fmla="*/ 29 w 162"/>
                <a:gd name="T103" fmla="*/ 134 h 163"/>
                <a:gd name="T104" fmla="*/ 17 w 162"/>
                <a:gd name="T105" fmla="*/ 119 h 163"/>
                <a:gd name="T106" fmla="*/ 10 w 162"/>
                <a:gd name="T107" fmla="*/ 100 h 163"/>
                <a:gd name="T108" fmla="*/ 7 w 162"/>
                <a:gd name="T109" fmla="*/ 82 h 163"/>
                <a:gd name="T110" fmla="*/ 8 w 162"/>
                <a:gd name="T111" fmla="*/ 72 h 163"/>
                <a:gd name="T112" fmla="*/ 10 w 162"/>
                <a:gd name="T113" fmla="*/ 63 h 163"/>
                <a:gd name="T114" fmla="*/ 13 w 162"/>
                <a:gd name="T115" fmla="*/ 54 h 163"/>
                <a:gd name="T116" fmla="*/ 17 w 162"/>
                <a:gd name="T117" fmla="*/ 45 h 163"/>
                <a:gd name="T118" fmla="*/ 29 w 162"/>
                <a:gd name="T119" fmla="*/ 29 h 163"/>
                <a:gd name="T120" fmla="*/ 44 w 162"/>
                <a:gd name="T121" fmla="*/ 18 h 163"/>
                <a:gd name="T122" fmla="*/ 63 w 162"/>
                <a:gd name="T123" fmla="*/ 11 h 163"/>
                <a:gd name="T124" fmla="*/ 81 w 162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3"/>
                <a:gd name="T191" fmla="*/ 162 w 162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3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2" y="17"/>
                  </a:lnTo>
                  <a:lnTo>
                    <a:pt x="24" y="24"/>
                  </a:lnTo>
                  <a:lnTo>
                    <a:pt x="17" y="32"/>
                  </a:lnTo>
                  <a:lnTo>
                    <a:pt x="11" y="41"/>
                  </a:lnTo>
                  <a:lnTo>
                    <a:pt x="9" y="46"/>
                  </a:lnTo>
                  <a:lnTo>
                    <a:pt x="7" y="51"/>
                  </a:lnTo>
                  <a:lnTo>
                    <a:pt x="5" y="56"/>
                  </a:lnTo>
                  <a:lnTo>
                    <a:pt x="3" y="61"/>
                  </a:lnTo>
                  <a:lnTo>
                    <a:pt x="2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1" y="92"/>
                  </a:lnTo>
                  <a:lnTo>
                    <a:pt x="3" y="102"/>
                  </a:lnTo>
                  <a:lnTo>
                    <a:pt x="6" y="112"/>
                  </a:lnTo>
                  <a:lnTo>
                    <a:pt x="11" y="122"/>
                  </a:lnTo>
                  <a:lnTo>
                    <a:pt x="17" y="131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2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6" y="158"/>
                  </a:lnTo>
                  <a:lnTo>
                    <a:pt x="60" y="160"/>
                  </a:lnTo>
                  <a:lnTo>
                    <a:pt x="66" y="161"/>
                  </a:lnTo>
                  <a:lnTo>
                    <a:pt x="70" y="162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91" y="162"/>
                  </a:lnTo>
                  <a:lnTo>
                    <a:pt x="97" y="161"/>
                  </a:lnTo>
                  <a:lnTo>
                    <a:pt x="102" y="160"/>
                  </a:lnTo>
                  <a:lnTo>
                    <a:pt x="107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2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1"/>
                  </a:lnTo>
                  <a:lnTo>
                    <a:pt x="151" y="122"/>
                  </a:lnTo>
                  <a:lnTo>
                    <a:pt x="156" y="112"/>
                  </a:lnTo>
                  <a:lnTo>
                    <a:pt x="159" y="102"/>
                  </a:lnTo>
                  <a:lnTo>
                    <a:pt x="161" y="92"/>
                  </a:lnTo>
                  <a:lnTo>
                    <a:pt x="162" y="82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6" y="51"/>
                  </a:lnTo>
                  <a:lnTo>
                    <a:pt x="151" y="41"/>
                  </a:lnTo>
                  <a:lnTo>
                    <a:pt x="148" y="36"/>
                  </a:lnTo>
                  <a:lnTo>
                    <a:pt x="145" y="32"/>
                  </a:lnTo>
                  <a:lnTo>
                    <a:pt x="141" y="28"/>
                  </a:lnTo>
                  <a:lnTo>
                    <a:pt x="138" y="24"/>
                  </a:lnTo>
                  <a:lnTo>
                    <a:pt x="134" y="20"/>
                  </a:lnTo>
                  <a:lnTo>
                    <a:pt x="130" y="17"/>
                  </a:lnTo>
                  <a:lnTo>
                    <a:pt x="126" y="14"/>
                  </a:lnTo>
                  <a:lnTo>
                    <a:pt x="121" y="11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1" y="8"/>
                  </a:moveTo>
                  <a:lnTo>
                    <a:pt x="85" y="8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99" y="11"/>
                  </a:lnTo>
                  <a:lnTo>
                    <a:pt x="104" y="12"/>
                  </a:lnTo>
                  <a:lnTo>
                    <a:pt x="108" y="14"/>
                  </a:lnTo>
                  <a:lnTo>
                    <a:pt x="113" y="16"/>
                  </a:lnTo>
                  <a:lnTo>
                    <a:pt x="117" y="18"/>
                  </a:lnTo>
                  <a:lnTo>
                    <a:pt x="122" y="20"/>
                  </a:lnTo>
                  <a:lnTo>
                    <a:pt x="126" y="23"/>
                  </a:lnTo>
                  <a:lnTo>
                    <a:pt x="130" y="26"/>
                  </a:lnTo>
                  <a:lnTo>
                    <a:pt x="133" y="29"/>
                  </a:lnTo>
                  <a:lnTo>
                    <a:pt x="136" y="33"/>
                  </a:lnTo>
                  <a:lnTo>
                    <a:pt x="139" y="37"/>
                  </a:lnTo>
                  <a:lnTo>
                    <a:pt x="142" y="41"/>
                  </a:lnTo>
                  <a:lnTo>
                    <a:pt x="145" y="45"/>
                  </a:lnTo>
                  <a:lnTo>
                    <a:pt x="149" y="54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4" y="82"/>
                  </a:lnTo>
                  <a:lnTo>
                    <a:pt x="154" y="91"/>
                  </a:lnTo>
                  <a:lnTo>
                    <a:pt x="152" y="101"/>
                  </a:lnTo>
                  <a:lnTo>
                    <a:pt x="149" y="110"/>
                  </a:lnTo>
                  <a:lnTo>
                    <a:pt x="145" y="119"/>
                  </a:lnTo>
                  <a:lnTo>
                    <a:pt x="139" y="127"/>
                  </a:lnTo>
                  <a:lnTo>
                    <a:pt x="133" y="134"/>
                  </a:lnTo>
                  <a:lnTo>
                    <a:pt x="126" y="141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100" y="153"/>
                  </a:lnTo>
                  <a:lnTo>
                    <a:pt x="90" y="155"/>
                  </a:lnTo>
                  <a:lnTo>
                    <a:pt x="81" y="156"/>
                  </a:lnTo>
                  <a:lnTo>
                    <a:pt x="71" y="155"/>
                  </a:lnTo>
                  <a:lnTo>
                    <a:pt x="62" y="153"/>
                  </a:lnTo>
                  <a:lnTo>
                    <a:pt x="53" y="150"/>
                  </a:lnTo>
                  <a:lnTo>
                    <a:pt x="44" y="146"/>
                  </a:lnTo>
                  <a:lnTo>
                    <a:pt x="36" y="141"/>
                  </a:lnTo>
                  <a:lnTo>
                    <a:pt x="29" y="134"/>
                  </a:lnTo>
                  <a:lnTo>
                    <a:pt x="22" y="127"/>
                  </a:lnTo>
                  <a:lnTo>
                    <a:pt x="17" y="119"/>
                  </a:lnTo>
                  <a:lnTo>
                    <a:pt x="12" y="110"/>
                  </a:lnTo>
                  <a:lnTo>
                    <a:pt x="10" y="100"/>
                  </a:lnTo>
                  <a:lnTo>
                    <a:pt x="8" y="91"/>
                  </a:lnTo>
                  <a:lnTo>
                    <a:pt x="7" y="82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9" y="68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7" y="45"/>
                  </a:lnTo>
                  <a:lnTo>
                    <a:pt x="22" y="37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4" y="18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2" y="9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3" name="Rectangle 31"/>
            <p:cNvSpPr>
              <a:spLocks noChangeArrowheads="1"/>
            </p:cNvSpPr>
            <p:nvPr/>
          </p:nvSpPr>
          <p:spPr bwMode="auto">
            <a:xfrm>
              <a:off x="1323" y="183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5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54" name="Freeform 30"/>
            <p:cNvSpPr>
              <a:spLocks noEditPoints="1"/>
            </p:cNvSpPr>
            <p:nvPr/>
          </p:nvSpPr>
          <p:spPr bwMode="auto">
            <a:xfrm>
              <a:off x="1922" y="2473"/>
              <a:ext cx="162" cy="162"/>
            </a:xfrm>
            <a:custGeom>
              <a:avLst/>
              <a:gdLst>
                <a:gd name="T0" fmla="*/ 71 w 162"/>
                <a:gd name="T1" fmla="*/ 0 h 162"/>
                <a:gd name="T2" fmla="*/ 51 w 162"/>
                <a:gd name="T3" fmla="*/ 6 h 162"/>
                <a:gd name="T4" fmla="*/ 32 w 162"/>
                <a:gd name="T5" fmla="*/ 16 h 162"/>
                <a:gd name="T6" fmla="*/ 17 w 162"/>
                <a:gd name="T7" fmla="*/ 31 h 162"/>
                <a:gd name="T8" fmla="*/ 8 w 162"/>
                <a:gd name="T9" fmla="*/ 45 h 162"/>
                <a:gd name="T10" fmla="*/ 4 w 162"/>
                <a:gd name="T11" fmla="*/ 55 h 162"/>
                <a:gd name="T12" fmla="*/ 2 w 162"/>
                <a:gd name="T13" fmla="*/ 65 h 162"/>
                <a:gd name="T14" fmla="*/ 0 w 162"/>
                <a:gd name="T15" fmla="*/ 75 h 162"/>
                <a:gd name="T16" fmla="*/ 1 w 162"/>
                <a:gd name="T17" fmla="*/ 91 h 162"/>
                <a:gd name="T18" fmla="*/ 6 w 162"/>
                <a:gd name="T19" fmla="*/ 111 h 162"/>
                <a:gd name="T20" fmla="*/ 17 w 162"/>
                <a:gd name="T21" fmla="*/ 130 h 162"/>
                <a:gd name="T22" fmla="*/ 32 w 162"/>
                <a:gd name="T23" fmla="*/ 145 h 162"/>
                <a:gd name="T24" fmla="*/ 46 w 162"/>
                <a:gd name="T25" fmla="*/ 153 h 162"/>
                <a:gd name="T26" fmla="*/ 55 w 162"/>
                <a:gd name="T27" fmla="*/ 157 h 162"/>
                <a:gd name="T28" fmla="*/ 65 w 162"/>
                <a:gd name="T29" fmla="*/ 160 h 162"/>
                <a:gd name="T30" fmla="*/ 75 w 162"/>
                <a:gd name="T31" fmla="*/ 162 h 162"/>
                <a:gd name="T32" fmla="*/ 86 w 162"/>
                <a:gd name="T33" fmla="*/ 162 h 162"/>
                <a:gd name="T34" fmla="*/ 96 w 162"/>
                <a:gd name="T35" fmla="*/ 160 h 162"/>
                <a:gd name="T36" fmla="*/ 106 w 162"/>
                <a:gd name="T37" fmla="*/ 157 h 162"/>
                <a:gd name="T38" fmla="*/ 116 w 162"/>
                <a:gd name="T39" fmla="*/ 153 h 162"/>
                <a:gd name="T40" fmla="*/ 130 w 162"/>
                <a:gd name="T41" fmla="*/ 145 h 162"/>
                <a:gd name="T42" fmla="*/ 145 w 162"/>
                <a:gd name="T43" fmla="*/ 130 h 162"/>
                <a:gd name="T44" fmla="*/ 156 w 162"/>
                <a:gd name="T45" fmla="*/ 111 h 162"/>
                <a:gd name="T46" fmla="*/ 161 w 162"/>
                <a:gd name="T47" fmla="*/ 91 h 162"/>
                <a:gd name="T48" fmla="*/ 161 w 162"/>
                <a:gd name="T49" fmla="*/ 70 h 162"/>
                <a:gd name="T50" fmla="*/ 156 w 162"/>
                <a:gd name="T51" fmla="*/ 50 h 162"/>
                <a:gd name="T52" fmla="*/ 148 w 162"/>
                <a:gd name="T53" fmla="*/ 35 h 162"/>
                <a:gd name="T54" fmla="*/ 141 w 162"/>
                <a:gd name="T55" fmla="*/ 27 h 162"/>
                <a:gd name="T56" fmla="*/ 134 w 162"/>
                <a:gd name="T57" fmla="*/ 19 h 162"/>
                <a:gd name="T58" fmla="*/ 125 w 162"/>
                <a:gd name="T59" fmla="*/ 13 h 162"/>
                <a:gd name="T60" fmla="*/ 111 w 162"/>
                <a:gd name="T61" fmla="*/ 6 h 162"/>
                <a:gd name="T62" fmla="*/ 91 w 162"/>
                <a:gd name="T63" fmla="*/ 0 h 162"/>
                <a:gd name="T64" fmla="*/ 81 w 162"/>
                <a:gd name="T65" fmla="*/ 7 h 162"/>
                <a:gd name="T66" fmla="*/ 90 w 162"/>
                <a:gd name="T67" fmla="*/ 8 h 162"/>
                <a:gd name="T68" fmla="*/ 99 w 162"/>
                <a:gd name="T69" fmla="*/ 10 h 162"/>
                <a:gd name="T70" fmla="*/ 108 w 162"/>
                <a:gd name="T71" fmla="*/ 13 h 162"/>
                <a:gd name="T72" fmla="*/ 117 w 162"/>
                <a:gd name="T73" fmla="*/ 17 h 162"/>
                <a:gd name="T74" fmla="*/ 125 w 162"/>
                <a:gd name="T75" fmla="*/ 22 h 162"/>
                <a:gd name="T76" fmla="*/ 133 w 162"/>
                <a:gd name="T77" fmla="*/ 28 h 162"/>
                <a:gd name="T78" fmla="*/ 139 w 162"/>
                <a:gd name="T79" fmla="*/ 36 h 162"/>
                <a:gd name="T80" fmla="*/ 145 w 162"/>
                <a:gd name="T81" fmla="*/ 44 h 162"/>
                <a:gd name="T82" fmla="*/ 152 w 162"/>
                <a:gd name="T83" fmla="*/ 62 h 162"/>
                <a:gd name="T84" fmla="*/ 154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3 w 162"/>
                <a:gd name="T91" fmla="*/ 133 h 162"/>
                <a:gd name="T92" fmla="*/ 118 w 162"/>
                <a:gd name="T93" fmla="*/ 145 h 162"/>
                <a:gd name="T94" fmla="*/ 100 w 162"/>
                <a:gd name="T95" fmla="*/ 152 h 162"/>
                <a:gd name="T96" fmla="*/ 81 w 162"/>
                <a:gd name="T97" fmla="*/ 155 h 162"/>
                <a:gd name="T98" fmla="*/ 62 w 162"/>
                <a:gd name="T99" fmla="*/ 152 h 162"/>
                <a:gd name="T100" fmla="*/ 44 w 162"/>
                <a:gd name="T101" fmla="*/ 145 h 162"/>
                <a:gd name="T102" fmla="*/ 29 w 162"/>
                <a:gd name="T103" fmla="*/ 133 h 162"/>
                <a:gd name="T104" fmla="*/ 17 w 162"/>
                <a:gd name="T105" fmla="*/ 118 h 162"/>
                <a:gd name="T106" fmla="*/ 9 w 162"/>
                <a:gd name="T107" fmla="*/ 99 h 162"/>
                <a:gd name="T108" fmla="*/ 7 w 162"/>
                <a:gd name="T109" fmla="*/ 81 h 162"/>
                <a:gd name="T110" fmla="*/ 8 w 162"/>
                <a:gd name="T111" fmla="*/ 71 h 162"/>
                <a:gd name="T112" fmla="*/ 10 w 162"/>
                <a:gd name="T113" fmla="*/ 62 h 162"/>
                <a:gd name="T114" fmla="*/ 13 w 162"/>
                <a:gd name="T115" fmla="*/ 53 h 162"/>
                <a:gd name="T116" fmla="*/ 17 w 162"/>
                <a:gd name="T117" fmla="*/ 44 h 162"/>
                <a:gd name="T118" fmla="*/ 29 w 162"/>
                <a:gd name="T119" fmla="*/ 28 h 162"/>
                <a:gd name="T120" fmla="*/ 44 w 162"/>
                <a:gd name="T121" fmla="*/ 17 h 162"/>
                <a:gd name="T122" fmla="*/ 62 w 162"/>
                <a:gd name="T123" fmla="*/ 10 h 162"/>
                <a:gd name="T124" fmla="*/ 81 w 162"/>
                <a:gd name="T125" fmla="*/ 7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0"/>
                  </a:lnTo>
                  <a:lnTo>
                    <a:pt x="61" y="2"/>
                  </a:lnTo>
                  <a:lnTo>
                    <a:pt x="51" y="6"/>
                  </a:lnTo>
                  <a:lnTo>
                    <a:pt x="41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8" y="45"/>
                  </a:lnTo>
                  <a:lnTo>
                    <a:pt x="6" y="50"/>
                  </a:lnTo>
                  <a:lnTo>
                    <a:pt x="4" y="55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1" y="70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5"/>
                  </a:lnTo>
                  <a:lnTo>
                    <a:pt x="41" y="151"/>
                  </a:lnTo>
                  <a:lnTo>
                    <a:pt x="46" y="153"/>
                  </a:lnTo>
                  <a:lnTo>
                    <a:pt x="50" y="155"/>
                  </a:lnTo>
                  <a:lnTo>
                    <a:pt x="55" y="157"/>
                  </a:lnTo>
                  <a:lnTo>
                    <a:pt x="60" y="159"/>
                  </a:lnTo>
                  <a:lnTo>
                    <a:pt x="65" y="160"/>
                  </a:lnTo>
                  <a:lnTo>
                    <a:pt x="70" y="161"/>
                  </a:lnTo>
                  <a:lnTo>
                    <a:pt x="75" y="162"/>
                  </a:lnTo>
                  <a:lnTo>
                    <a:pt x="81" y="162"/>
                  </a:lnTo>
                  <a:lnTo>
                    <a:pt x="86" y="162"/>
                  </a:lnTo>
                  <a:lnTo>
                    <a:pt x="91" y="161"/>
                  </a:lnTo>
                  <a:lnTo>
                    <a:pt x="96" y="160"/>
                  </a:lnTo>
                  <a:lnTo>
                    <a:pt x="101" y="159"/>
                  </a:lnTo>
                  <a:lnTo>
                    <a:pt x="106" y="157"/>
                  </a:lnTo>
                  <a:lnTo>
                    <a:pt x="111" y="155"/>
                  </a:lnTo>
                  <a:lnTo>
                    <a:pt x="116" y="153"/>
                  </a:lnTo>
                  <a:lnTo>
                    <a:pt x="121" y="151"/>
                  </a:lnTo>
                  <a:lnTo>
                    <a:pt x="130" y="145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0"/>
                  </a:lnTo>
                  <a:lnTo>
                    <a:pt x="159" y="60"/>
                  </a:lnTo>
                  <a:lnTo>
                    <a:pt x="156" y="50"/>
                  </a:lnTo>
                  <a:lnTo>
                    <a:pt x="151" y="40"/>
                  </a:lnTo>
                  <a:lnTo>
                    <a:pt x="148" y="35"/>
                  </a:lnTo>
                  <a:lnTo>
                    <a:pt x="145" y="31"/>
                  </a:lnTo>
                  <a:lnTo>
                    <a:pt x="141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5" y="13"/>
                  </a:lnTo>
                  <a:lnTo>
                    <a:pt x="121" y="10"/>
                  </a:lnTo>
                  <a:lnTo>
                    <a:pt x="111" y="6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1" y="7"/>
                  </a:moveTo>
                  <a:lnTo>
                    <a:pt x="85" y="7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4" y="11"/>
                  </a:lnTo>
                  <a:lnTo>
                    <a:pt x="108" y="13"/>
                  </a:lnTo>
                  <a:lnTo>
                    <a:pt x="113" y="15"/>
                  </a:lnTo>
                  <a:lnTo>
                    <a:pt x="117" y="17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9" y="25"/>
                  </a:lnTo>
                  <a:lnTo>
                    <a:pt x="133" y="28"/>
                  </a:lnTo>
                  <a:lnTo>
                    <a:pt x="136" y="32"/>
                  </a:lnTo>
                  <a:lnTo>
                    <a:pt x="139" y="36"/>
                  </a:lnTo>
                  <a:lnTo>
                    <a:pt x="142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3" y="71"/>
                  </a:lnTo>
                  <a:lnTo>
                    <a:pt x="154" y="81"/>
                  </a:lnTo>
                  <a:lnTo>
                    <a:pt x="153" y="90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39" y="126"/>
                  </a:lnTo>
                  <a:lnTo>
                    <a:pt x="133" y="133"/>
                  </a:lnTo>
                  <a:lnTo>
                    <a:pt x="126" y="140"/>
                  </a:lnTo>
                  <a:lnTo>
                    <a:pt x="118" y="145"/>
                  </a:lnTo>
                  <a:lnTo>
                    <a:pt x="109" y="149"/>
                  </a:lnTo>
                  <a:lnTo>
                    <a:pt x="100" y="152"/>
                  </a:lnTo>
                  <a:lnTo>
                    <a:pt x="90" y="154"/>
                  </a:lnTo>
                  <a:lnTo>
                    <a:pt x="81" y="155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49"/>
                  </a:lnTo>
                  <a:lnTo>
                    <a:pt x="44" y="145"/>
                  </a:lnTo>
                  <a:lnTo>
                    <a:pt x="36" y="140"/>
                  </a:lnTo>
                  <a:lnTo>
                    <a:pt x="29" y="133"/>
                  </a:lnTo>
                  <a:lnTo>
                    <a:pt x="22" y="126"/>
                  </a:lnTo>
                  <a:lnTo>
                    <a:pt x="17" y="118"/>
                  </a:lnTo>
                  <a:lnTo>
                    <a:pt x="12" y="109"/>
                  </a:lnTo>
                  <a:lnTo>
                    <a:pt x="9" y="99"/>
                  </a:lnTo>
                  <a:lnTo>
                    <a:pt x="8" y="90"/>
                  </a:lnTo>
                  <a:lnTo>
                    <a:pt x="7" y="81"/>
                  </a:lnTo>
                  <a:lnTo>
                    <a:pt x="7" y="76"/>
                  </a:lnTo>
                  <a:lnTo>
                    <a:pt x="8" y="71"/>
                  </a:lnTo>
                  <a:lnTo>
                    <a:pt x="8" y="67"/>
                  </a:lnTo>
                  <a:lnTo>
                    <a:pt x="10" y="62"/>
                  </a:lnTo>
                  <a:lnTo>
                    <a:pt x="11" y="57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3" y="13"/>
                  </a:lnTo>
                  <a:lnTo>
                    <a:pt x="62" y="10"/>
                  </a:lnTo>
                  <a:lnTo>
                    <a:pt x="72" y="8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5" name="Rectangle 29"/>
            <p:cNvSpPr>
              <a:spLocks noChangeArrowheads="1"/>
            </p:cNvSpPr>
            <p:nvPr/>
          </p:nvSpPr>
          <p:spPr bwMode="auto">
            <a:xfrm>
              <a:off x="1969" y="248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8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56" name="Freeform 28"/>
            <p:cNvSpPr>
              <a:spLocks noEditPoints="1"/>
            </p:cNvSpPr>
            <p:nvPr/>
          </p:nvSpPr>
          <p:spPr bwMode="auto">
            <a:xfrm>
              <a:off x="2758" y="1822"/>
              <a:ext cx="161" cy="163"/>
            </a:xfrm>
            <a:custGeom>
              <a:avLst/>
              <a:gdLst>
                <a:gd name="T0" fmla="*/ 70 w 161"/>
                <a:gd name="T1" fmla="*/ 1 h 163"/>
                <a:gd name="T2" fmla="*/ 50 w 161"/>
                <a:gd name="T3" fmla="*/ 6 h 163"/>
                <a:gd name="T4" fmla="*/ 31 w 161"/>
                <a:gd name="T5" fmla="*/ 17 h 163"/>
                <a:gd name="T6" fmla="*/ 16 w 161"/>
                <a:gd name="T7" fmla="*/ 32 h 163"/>
                <a:gd name="T8" fmla="*/ 8 w 161"/>
                <a:gd name="T9" fmla="*/ 46 h 163"/>
                <a:gd name="T10" fmla="*/ 4 w 161"/>
                <a:gd name="T11" fmla="*/ 56 h 163"/>
                <a:gd name="T12" fmla="*/ 1 w 161"/>
                <a:gd name="T13" fmla="*/ 66 h 163"/>
                <a:gd name="T14" fmla="*/ 0 w 161"/>
                <a:gd name="T15" fmla="*/ 76 h 163"/>
                <a:gd name="T16" fmla="*/ 0 w 161"/>
                <a:gd name="T17" fmla="*/ 92 h 163"/>
                <a:gd name="T18" fmla="*/ 5 w 161"/>
                <a:gd name="T19" fmla="*/ 112 h 163"/>
                <a:gd name="T20" fmla="*/ 16 w 161"/>
                <a:gd name="T21" fmla="*/ 131 h 163"/>
                <a:gd name="T22" fmla="*/ 31 w 161"/>
                <a:gd name="T23" fmla="*/ 146 h 163"/>
                <a:gd name="T24" fmla="*/ 45 w 161"/>
                <a:gd name="T25" fmla="*/ 154 h 163"/>
                <a:gd name="T26" fmla="*/ 55 w 161"/>
                <a:gd name="T27" fmla="*/ 158 h 163"/>
                <a:gd name="T28" fmla="*/ 65 w 161"/>
                <a:gd name="T29" fmla="*/ 161 h 163"/>
                <a:gd name="T30" fmla="*/ 75 w 161"/>
                <a:gd name="T31" fmla="*/ 163 h 163"/>
                <a:gd name="T32" fmla="*/ 86 w 161"/>
                <a:gd name="T33" fmla="*/ 163 h 163"/>
                <a:gd name="T34" fmla="*/ 96 w 161"/>
                <a:gd name="T35" fmla="*/ 161 h 163"/>
                <a:gd name="T36" fmla="*/ 106 w 161"/>
                <a:gd name="T37" fmla="*/ 158 h 163"/>
                <a:gd name="T38" fmla="*/ 116 w 161"/>
                <a:gd name="T39" fmla="*/ 154 h 163"/>
                <a:gd name="T40" fmla="*/ 129 w 161"/>
                <a:gd name="T41" fmla="*/ 146 h 163"/>
                <a:gd name="T42" fmla="*/ 144 w 161"/>
                <a:gd name="T43" fmla="*/ 131 h 163"/>
                <a:gd name="T44" fmla="*/ 155 w 161"/>
                <a:gd name="T45" fmla="*/ 112 h 163"/>
                <a:gd name="T46" fmla="*/ 160 w 161"/>
                <a:gd name="T47" fmla="*/ 92 h 163"/>
                <a:gd name="T48" fmla="*/ 160 w 161"/>
                <a:gd name="T49" fmla="*/ 71 h 163"/>
                <a:gd name="T50" fmla="*/ 155 w 161"/>
                <a:gd name="T51" fmla="*/ 51 h 163"/>
                <a:gd name="T52" fmla="*/ 147 w 161"/>
                <a:gd name="T53" fmla="*/ 36 h 163"/>
                <a:gd name="T54" fmla="*/ 141 w 161"/>
                <a:gd name="T55" fmla="*/ 28 h 163"/>
                <a:gd name="T56" fmla="*/ 133 w 161"/>
                <a:gd name="T57" fmla="*/ 20 h 163"/>
                <a:gd name="T58" fmla="*/ 125 w 161"/>
                <a:gd name="T59" fmla="*/ 14 h 163"/>
                <a:gd name="T60" fmla="*/ 110 w 161"/>
                <a:gd name="T61" fmla="*/ 6 h 163"/>
                <a:gd name="T62" fmla="*/ 90 w 161"/>
                <a:gd name="T63" fmla="*/ 1 h 163"/>
                <a:gd name="T64" fmla="*/ 80 w 161"/>
                <a:gd name="T65" fmla="*/ 8 h 163"/>
                <a:gd name="T66" fmla="*/ 89 w 161"/>
                <a:gd name="T67" fmla="*/ 9 h 163"/>
                <a:gd name="T68" fmla="*/ 99 w 161"/>
                <a:gd name="T69" fmla="*/ 11 h 163"/>
                <a:gd name="T70" fmla="*/ 107 w 161"/>
                <a:gd name="T71" fmla="*/ 14 h 163"/>
                <a:gd name="T72" fmla="*/ 117 w 161"/>
                <a:gd name="T73" fmla="*/ 18 h 163"/>
                <a:gd name="T74" fmla="*/ 125 w 161"/>
                <a:gd name="T75" fmla="*/ 23 h 163"/>
                <a:gd name="T76" fmla="*/ 132 w 161"/>
                <a:gd name="T77" fmla="*/ 29 h 163"/>
                <a:gd name="T78" fmla="*/ 139 w 161"/>
                <a:gd name="T79" fmla="*/ 37 h 163"/>
                <a:gd name="T80" fmla="*/ 144 w 161"/>
                <a:gd name="T81" fmla="*/ 45 h 163"/>
                <a:gd name="T82" fmla="*/ 151 w 161"/>
                <a:gd name="T83" fmla="*/ 63 h 163"/>
                <a:gd name="T84" fmla="*/ 153 w 161"/>
                <a:gd name="T85" fmla="*/ 82 h 163"/>
                <a:gd name="T86" fmla="*/ 151 w 161"/>
                <a:gd name="T87" fmla="*/ 101 h 163"/>
                <a:gd name="T88" fmla="*/ 144 w 161"/>
                <a:gd name="T89" fmla="*/ 119 h 163"/>
                <a:gd name="T90" fmla="*/ 132 w 161"/>
                <a:gd name="T91" fmla="*/ 134 h 163"/>
                <a:gd name="T92" fmla="*/ 117 w 161"/>
                <a:gd name="T93" fmla="*/ 146 h 163"/>
                <a:gd name="T94" fmla="*/ 99 w 161"/>
                <a:gd name="T95" fmla="*/ 153 h 163"/>
                <a:gd name="T96" fmla="*/ 80 w 161"/>
                <a:gd name="T97" fmla="*/ 156 h 163"/>
                <a:gd name="T98" fmla="*/ 61 w 161"/>
                <a:gd name="T99" fmla="*/ 153 h 163"/>
                <a:gd name="T100" fmla="*/ 44 w 161"/>
                <a:gd name="T101" fmla="*/ 146 h 163"/>
                <a:gd name="T102" fmla="*/ 28 w 161"/>
                <a:gd name="T103" fmla="*/ 134 h 163"/>
                <a:gd name="T104" fmla="*/ 16 w 161"/>
                <a:gd name="T105" fmla="*/ 119 h 163"/>
                <a:gd name="T106" fmla="*/ 9 w 161"/>
                <a:gd name="T107" fmla="*/ 100 h 163"/>
                <a:gd name="T108" fmla="*/ 6 w 161"/>
                <a:gd name="T109" fmla="*/ 82 h 163"/>
                <a:gd name="T110" fmla="*/ 7 w 161"/>
                <a:gd name="T111" fmla="*/ 72 h 163"/>
                <a:gd name="T112" fmla="*/ 9 w 161"/>
                <a:gd name="T113" fmla="*/ 63 h 163"/>
                <a:gd name="T114" fmla="*/ 12 w 161"/>
                <a:gd name="T115" fmla="*/ 54 h 163"/>
                <a:gd name="T116" fmla="*/ 16 w 161"/>
                <a:gd name="T117" fmla="*/ 45 h 163"/>
                <a:gd name="T118" fmla="*/ 28 w 161"/>
                <a:gd name="T119" fmla="*/ 29 h 163"/>
                <a:gd name="T120" fmla="*/ 44 w 161"/>
                <a:gd name="T121" fmla="*/ 18 h 163"/>
                <a:gd name="T122" fmla="*/ 62 w 161"/>
                <a:gd name="T123" fmla="*/ 11 h 163"/>
                <a:gd name="T124" fmla="*/ 80 w 161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"/>
                <a:gd name="T190" fmla="*/ 0 h 163"/>
                <a:gd name="T191" fmla="*/ 161 w 161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" h="163">
                  <a:moveTo>
                    <a:pt x="80" y="0"/>
                  </a:moveTo>
                  <a:lnTo>
                    <a:pt x="70" y="1"/>
                  </a:lnTo>
                  <a:lnTo>
                    <a:pt x="60" y="3"/>
                  </a:lnTo>
                  <a:lnTo>
                    <a:pt x="50" y="6"/>
                  </a:lnTo>
                  <a:lnTo>
                    <a:pt x="41" y="11"/>
                  </a:lnTo>
                  <a:lnTo>
                    <a:pt x="31" y="17"/>
                  </a:lnTo>
                  <a:lnTo>
                    <a:pt x="23" y="24"/>
                  </a:lnTo>
                  <a:lnTo>
                    <a:pt x="16" y="32"/>
                  </a:lnTo>
                  <a:lnTo>
                    <a:pt x="11" y="41"/>
                  </a:lnTo>
                  <a:lnTo>
                    <a:pt x="8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2" y="61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5" y="112"/>
                  </a:lnTo>
                  <a:lnTo>
                    <a:pt x="10" y="122"/>
                  </a:lnTo>
                  <a:lnTo>
                    <a:pt x="16" y="131"/>
                  </a:lnTo>
                  <a:lnTo>
                    <a:pt x="23" y="139"/>
                  </a:lnTo>
                  <a:lnTo>
                    <a:pt x="31" y="146"/>
                  </a:lnTo>
                  <a:lnTo>
                    <a:pt x="40" y="152"/>
                  </a:lnTo>
                  <a:lnTo>
                    <a:pt x="45" y="154"/>
                  </a:lnTo>
                  <a:lnTo>
                    <a:pt x="50" y="156"/>
                  </a:lnTo>
                  <a:lnTo>
                    <a:pt x="55" y="158"/>
                  </a:lnTo>
                  <a:lnTo>
                    <a:pt x="60" y="160"/>
                  </a:lnTo>
                  <a:lnTo>
                    <a:pt x="65" y="161"/>
                  </a:lnTo>
                  <a:lnTo>
                    <a:pt x="70" y="162"/>
                  </a:lnTo>
                  <a:lnTo>
                    <a:pt x="75" y="163"/>
                  </a:lnTo>
                  <a:lnTo>
                    <a:pt x="80" y="163"/>
                  </a:lnTo>
                  <a:lnTo>
                    <a:pt x="86" y="163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1" y="160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2"/>
                  </a:lnTo>
                  <a:lnTo>
                    <a:pt x="129" y="146"/>
                  </a:lnTo>
                  <a:lnTo>
                    <a:pt x="137" y="139"/>
                  </a:lnTo>
                  <a:lnTo>
                    <a:pt x="144" y="131"/>
                  </a:lnTo>
                  <a:lnTo>
                    <a:pt x="150" y="122"/>
                  </a:lnTo>
                  <a:lnTo>
                    <a:pt x="155" y="112"/>
                  </a:lnTo>
                  <a:lnTo>
                    <a:pt x="158" y="102"/>
                  </a:lnTo>
                  <a:lnTo>
                    <a:pt x="160" y="92"/>
                  </a:lnTo>
                  <a:lnTo>
                    <a:pt x="161" y="82"/>
                  </a:lnTo>
                  <a:lnTo>
                    <a:pt x="160" y="71"/>
                  </a:lnTo>
                  <a:lnTo>
                    <a:pt x="158" y="61"/>
                  </a:lnTo>
                  <a:lnTo>
                    <a:pt x="155" y="51"/>
                  </a:lnTo>
                  <a:lnTo>
                    <a:pt x="150" y="41"/>
                  </a:lnTo>
                  <a:lnTo>
                    <a:pt x="147" y="36"/>
                  </a:lnTo>
                  <a:lnTo>
                    <a:pt x="144" y="32"/>
                  </a:lnTo>
                  <a:lnTo>
                    <a:pt x="141" y="28"/>
                  </a:lnTo>
                  <a:lnTo>
                    <a:pt x="137" y="24"/>
                  </a:lnTo>
                  <a:lnTo>
                    <a:pt x="133" y="20"/>
                  </a:lnTo>
                  <a:lnTo>
                    <a:pt x="129" y="17"/>
                  </a:lnTo>
                  <a:lnTo>
                    <a:pt x="125" y="14"/>
                  </a:lnTo>
                  <a:lnTo>
                    <a:pt x="120" y="11"/>
                  </a:lnTo>
                  <a:lnTo>
                    <a:pt x="110" y="6"/>
                  </a:lnTo>
                  <a:lnTo>
                    <a:pt x="100" y="3"/>
                  </a:lnTo>
                  <a:lnTo>
                    <a:pt x="90" y="1"/>
                  </a:lnTo>
                  <a:lnTo>
                    <a:pt x="80" y="0"/>
                  </a:lnTo>
                  <a:close/>
                  <a:moveTo>
                    <a:pt x="80" y="8"/>
                  </a:moveTo>
                  <a:lnTo>
                    <a:pt x="85" y="8"/>
                  </a:lnTo>
                  <a:lnTo>
                    <a:pt x="89" y="9"/>
                  </a:lnTo>
                  <a:lnTo>
                    <a:pt x="94" y="10"/>
                  </a:lnTo>
                  <a:lnTo>
                    <a:pt x="99" y="11"/>
                  </a:lnTo>
                  <a:lnTo>
                    <a:pt x="103" y="12"/>
                  </a:lnTo>
                  <a:lnTo>
                    <a:pt x="107" y="14"/>
                  </a:lnTo>
                  <a:lnTo>
                    <a:pt x="112" y="16"/>
                  </a:lnTo>
                  <a:lnTo>
                    <a:pt x="117" y="18"/>
                  </a:lnTo>
                  <a:lnTo>
                    <a:pt x="121" y="20"/>
                  </a:lnTo>
                  <a:lnTo>
                    <a:pt x="125" y="23"/>
                  </a:lnTo>
                  <a:lnTo>
                    <a:pt x="129" y="26"/>
                  </a:lnTo>
                  <a:lnTo>
                    <a:pt x="132" y="29"/>
                  </a:lnTo>
                  <a:lnTo>
                    <a:pt x="136" y="33"/>
                  </a:lnTo>
                  <a:lnTo>
                    <a:pt x="139" y="37"/>
                  </a:lnTo>
                  <a:lnTo>
                    <a:pt x="142" y="41"/>
                  </a:lnTo>
                  <a:lnTo>
                    <a:pt x="144" y="45"/>
                  </a:lnTo>
                  <a:lnTo>
                    <a:pt x="148" y="54"/>
                  </a:lnTo>
                  <a:lnTo>
                    <a:pt x="151" y="63"/>
                  </a:lnTo>
                  <a:lnTo>
                    <a:pt x="153" y="72"/>
                  </a:lnTo>
                  <a:lnTo>
                    <a:pt x="153" y="82"/>
                  </a:lnTo>
                  <a:lnTo>
                    <a:pt x="153" y="91"/>
                  </a:lnTo>
                  <a:lnTo>
                    <a:pt x="151" y="101"/>
                  </a:lnTo>
                  <a:lnTo>
                    <a:pt x="148" y="110"/>
                  </a:lnTo>
                  <a:lnTo>
                    <a:pt x="144" y="119"/>
                  </a:lnTo>
                  <a:lnTo>
                    <a:pt x="139" y="127"/>
                  </a:lnTo>
                  <a:lnTo>
                    <a:pt x="132" y="134"/>
                  </a:lnTo>
                  <a:lnTo>
                    <a:pt x="125" y="141"/>
                  </a:lnTo>
                  <a:lnTo>
                    <a:pt x="117" y="146"/>
                  </a:lnTo>
                  <a:lnTo>
                    <a:pt x="108" y="150"/>
                  </a:lnTo>
                  <a:lnTo>
                    <a:pt x="99" y="153"/>
                  </a:lnTo>
                  <a:lnTo>
                    <a:pt x="90" y="155"/>
                  </a:lnTo>
                  <a:lnTo>
                    <a:pt x="80" y="156"/>
                  </a:lnTo>
                  <a:lnTo>
                    <a:pt x="71" y="155"/>
                  </a:lnTo>
                  <a:lnTo>
                    <a:pt x="61" y="153"/>
                  </a:lnTo>
                  <a:lnTo>
                    <a:pt x="52" y="150"/>
                  </a:lnTo>
                  <a:lnTo>
                    <a:pt x="44" y="146"/>
                  </a:lnTo>
                  <a:lnTo>
                    <a:pt x="35" y="141"/>
                  </a:lnTo>
                  <a:lnTo>
                    <a:pt x="28" y="134"/>
                  </a:lnTo>
                  <a:lnTo>
                    <a:pt x="22" y="127"/>
                  </a:lnTo>
                  <a:lnTo>
                    <a:pt x="16" y="119"/>
                  </a:lnTo>
                  <a:lnTo>
                    <a:pt x="12" y="110"/>
                  </a:lnTo>
                  <a:lnTo>
                    <a:pt x="9" y="100"/>
                  </a:lnTo>
                  <a:lnTo>
                    <a:pt x="7" y="91"/>
                  </a:lnTo>
                  <a:lnTo>
                    <a:pt x="6" y="82"/>
                  </a:lnTo>
                  <a:lnTo>
                    <a:pt x="7" y="77"/>
                  </a:lnTo>
                  <a:lnTo>
                    <a:pt x="7" y="72"/>
                  </a:lnTo>
                  <a:lnTo>
                    <a:pt x="8" y="68"/>
                  </a:lnTo>
                  <a:lnTo>
                    <a:pt x="9" y="63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8" y="29"/>
                  </a:lnTo>
                  <a:lnTo>
                    <a:pt x="35" y="23"/>
                  </a:lnTo>
                  <a:lnTo>
                    <a:pt x="44" y="18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9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7" name="Rectangle 27"/>
            <p:cNvSpPr>
              <a:spLocks noChangeArrowheads="1"/>
            </p:cNvSpPr>
            <p:nvPr/>
          </p:nvSpPr>
          <p:spPr bwMode="auto">
            <a:xfrm>
              <a:off x="2772" y="1839"/>
              <a:ext cx="1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10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58" name="Freeform 26"/>
            <p:cNvSpPr>
              <a:spLocks noEditPoints="1"/>
            </p:cNvSpPr>
            <p:nvPr/>
          </p:nvSpPr>
          <p:spPr bwMode="auto">
            <a:xfrm>
              <a:off x="4698" y="1497"/>
              <a:ext cx="162" cy="163"/>
            </a:xfrm>
            <a:custGeom>
              <a:avLst/>
              <a:gdLst>
                <a:gd name="T0" fmla="*/ 71 w 162"/>
                <a:gd name="T1" fmla="*/ 1 h 163"/>
                <a:gd name="T2" fmla="*/ 51 w 162"/>
                <a:gd name="T3" fmla="*/ 6 h 163"/>
                <a:gd name="T4" fmla="*/ 32 w 162"/>
                <a:gd name="T5" fmla="*/ 17 h 163"/>
                <a:gd name="T6" fmla="*/ 17 w 162"/>
                <a:gd name="T7" fmla="*/ 32 h 163"/>
                <a:gd name="T8" fmla="*/ 9 w 162"/>
                <a:gd name="T9" fmla="*/ 46 h 163"/>
                <a:gd name="T10" fmla="*/ 4 w 162"/>
                <a:gd name="T11" fmla="*/ 56 h 163"/>
                <a:gd name="T12" fmla="*/ 1 w 162"/>
                <a:gd name="T13" fmla="*/ 66 h 163"/>
                <a:gd name="T14" fmla="*/ 0 w 162"/>
                <a:gd name="T15" fmla="*/ 76 h 163"/>
                <a:gd name="T16" fmla="*/ 1 w 162"/>
                <a:gd name="T17" fmla="*/ 92 h 163"/>
                <a:gd name="T18" fmla="*/ 6 w 162"/>
                <a:gd name="T19" fmla="*/ 112 h 163"/>
                <a:gd name="T20" fmla="*/ 17 w 162"/>
                <a:gd name="T21" fmla="*/ 131 h 163"/>
                <a:gd name="T22" fmla="*/ 32 w 162"/>
                <a:gd name="T23" fmla="*/ 146 h 163"/>
                <a:gd name="T24" fmla="*/ 45 w 162"/>
                <a:gd name="T25" fmla="*/ 154 h 163"/>
                <a:gd name="T26" fmla="*/ 55 w 162"/>
                <a:gd name="T27" fmla="*/ 158 h 163"/>
                <a:gd name="T28" fmla="*/ 65 w 162"/>
                <a:gd name="T29" fmla="*/ 161 h 163"/>
                <a:gd name="T30" fmla="*/ 75 w 162"/>
                <a:gd name="T31" fmla="*/ 163 h 163"/>
                <a:gd name="T32" fmla="*/ 86 w 162"/>
                <a:gd name="T33" fmla="*/ 163 h 163"/>
                <a:gd name="T34" fmla="*/ 96 w 162"/>
                <a:gd name="T35" fmla="*/ 161 h 163"/>
                <a:gd name="T36" fmla="*/ 106 w 162"/>
                <a:gd name="T37" fmla="*/ 158 h 163"/>
                <a:gd name="T38" fmla="*/ 116 w 162"/>
                <a:gd name="T39" fmla="*/ 154 h 163"/>
                <a:gd name="T40" fmla="*/ 130 w 162"/>
                <a:gd name="T41" fmla="*/ 146 h 163"/>
                <a:gd name="T42" fmla="*/ 145 w 162"/>
                <a:gd name="T43" fmla="*/ 131 h 163"/>
                <a:gd name="T44" fmla="*/ 155 w 162"/>
                <a:gd name="T45" fmla="*/ 112 h 163"/>
                <a:gd name="T46" fmla="*/ 161 w 162"/>
                <a:gd name="T47" fmla="*/ 92 h 163"/>
                <a:gd name="T48" fmla="*/ 161 w 162"/>
                <a:gd name="T49" fmla="*/ 71 h 163"/>
                <a:gd name="T50" fmla="*/ 155 w 162"/>
                <a:gd name="T51" fmla="*/ 51 h 163"/>
                <a:gd name="T52" fmla="*/ 148 w 162"/>
                <a:gd name="T53" fmla="*/ 36 h 163"/>
                <a:gd name="T54" fmla="*/ 141 w 162"/>
                <a:gd name="T55" fmla="*/ 28 h 163"/>
                <a:gd name="T56" fmla="*/ 134 w 162"/>
                <a:gd name="T57" fmla="*/ 20 h 163"/>
                <a:gd name="T58" fmla="*/ 125 w 162"/>
                <a:gd name="T59" fmla="*/ 14 h 163"/>
                <a:gd name="T60" fmla="*/ 111 w 162"/>
                <a:gd name="T61" fmla="*/ 6 h 163"/>
                <a:gd name="T62" fmla="*/ 91 w 162"/>
                <a:gd name="T63" fmla="*/ 1 h 163"/>
                <a:gd name="T64" fmla="*/ 80 w 162"/>
                <a:gd name="T65" fmla="*/ 8 h 163"/>
                <a:gd name="T66" fmla="*/ 90 w 162"/>
                <a:gd name="T67" fmla="*/ 9 h 163"/>
                <a:gd name="T68" fmla="*/ 99 w 162"/>
                <a:gd name="T69" fmla="*/ 11 h 163"/>
                <a:gd name="T70" fmla="*/ 108 w 162"/>
                <a:gd name="T71" fmla="*/ 14 h 163"/>
                <a:gd name="T72" fmla="*/ 117 w 162"/>
                <a:gd name="T73" fmla="*/ 18 h 163"/>
                <a:gd name="T74" fmla="*/ 125 w 162"/>
                <a:gd name="T75" fmla="*/ 23 h 163"/>
                <a:gd name="T76" fmla="*/ 133 w 162"/>
                <a:gd name="T77" fmla="*/ 29 h 163"/>
                <a:gd name="T78" fmla="*/ 139 w 162"/>
                <a:gd name="T79" fmla="*/ 37 h 163"/>
                <a:gd name="T80" fmla="*/ 145 w 162"/>
                <a:gd name="T81" fmla="*/ 45 h 163"/>
                <a:gd name="T82" fmla="*/ 152 w 162"/>
                <a:gd name="T83" fmla="*/ 63 h 163"/>
                <a:gd name="T84" fmla="*/ 154 w 162"/>
                <a:gd name="T85" fmla="*/ 82 h 163"/>
                <a:gd name="T86" fmla="*/ 152 w 162"/>
                <a:gd name="T87" fmla="*/ 100 h 163"/>
                <a:gd name="T88" fmla="*/ 145 w 162"/>
                <a:gd name="T89" fmla="*/ 119 h 163"/>
                <a:gd name="T90" fmla="*/ 133 w 162"/>
                <a:gd name="T91" fmla="*/ 134 h 163"/>
                <a:gd name="T92" fmla="*/ 117 w 162"/>
                <a:gd name="T93" fmla="*/ 146 h 163"/>
                <a:gd name="T94" fmla="*/ 99 w 162"/>
                <a:gd name="T95" fmla="*/ 153 h 163"/>
                <a:gd name="T96" fmla="*/ 80 w 162"/>
                <a:gd name="T97" fmla="*/ 155 h 163"/>
                <a:gd name="T98" fmla="*/ 62 w 162"/>
                <a:gd name="T99" fmla="*/ 153 h 163"/>
                <a:gd name="T100" fmla="*/ 44 w 162"/>
                <a:gd name="T101" fmla="*/ 146 h 163"/>
                <a:gd name="T102" fmla="*/ 28 w 162"/>
                <a:gd name="T103" fmla="*/ 134 h 163"/>
                <a:gd name="T104" fmla="*/ 17 w 162"/>
                <a:gd name="T105" fmla="*/ 119 h 163"/>
                <a:gd name="T106" fmla="*/ 9 w 162"/>
                <a:gd name="T107" fmla="*/ 100 h 163"/>
                <a:gd name="T108" fmla="*/ 7 w 162"/>
                <a:gd name="T109" fmla="*/ 82 h 163"/>
                <a:gd name="T110" fmla="*/ 7 w 162"/>
                <a:gd name="T111" fmla="*/ 72 h 163"/>
                <a:gd name="T112" fmla="*/ 9 w 162"/>
                <a:gd name="T113" fmla="*/ 63 h 163"/>
                <a:gd name="T114" fmla="*/ 13 w 162"/>
                <a:gd name="T115" fmla="*/ 54 h 163"/>
                <a:gd name="T116" fmla="*/ 17 w 162"/>
                <a:gd name="T117" fmla="*/ 45 h 163"/>
                <a:gd name="T118" fmla="*/ 28 w 162"/>
                <a:gd name="T119" fmla="*/ 29 h 163"/>
                <a:gd name="T120" fmla="*/ 44 w 162"/>
                <a:gd name="T121" fmla="*/ 18 h 163"/>
                <a:gd name="T122" fmla="*/ 62 w 162"/>
                <a:gd name="T123" fmla="*/ 11 h 163"/>
                <a:gd name="T124" fmla="*/ 80 w 162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3"/>
                <a:gd name="T191" fmla="*/ 162 w 162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3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2" y="17"/>
                  </a:lnTo>
                  <a:lnTo>
                    <a:pt x="24" y="24"/>
                  </a:lnTo>
                  <a:lnTo>
                    <a:pt x="17" y="32"/>
                  </a:lnTo>
                  <a:lnTo>
                    <a:pt x="11" y="41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3" y="61"/>
                  </a:lnTo>
                  <a:lnTo>
                    <a:pt x="1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1" y="92"/>
                  </a:lnTo>
                  <a:lnTo>
                    <a:pt x="3" y="102"/>
                  </a:lnTo>
                  <a:lnTo>
                    <a:pt x="6" y="112"/>
                  </a:lnTo>
                  <a:lnTo>
                    <a:pt x="11" y="122"/>
                  </a:lnTo>
                  <a:lnTo>
                    <a:pt x="17" y="131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2"/>
                  </a:lnTo>
                  <a:lnTo>
                    <a:pt x="45" y="154"/>
                  </a:lnTo>
                  <a:lnTo>
                    <a:pt x="50" y="156"/>
                  </a:lnTo>
                  <a:lnTo>
                    <a:pt x="55" y="158"/>
                  </a:lnTo>
                  <a:lnTo>
                    <a:pt x="60" y="160"/>
                  </a:lnTo>
                  <a:lnTo>
                    <a:pt x="65" y="161"/>
                  </a:lnTo>
                  <a:lnTo>
                    <a:pt x="70" y="162"/>
                  </a:lnTo>
                  <a:lnTo>
                    <a:pt x="75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1" y="160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2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1"/>
                  </a:lnTo>
                  <a:lnTo>
                    <a:pt x="151" y="122"/>
                  </a:lnTo>
                  <a:lnTo>
                    <a:pt x="155" y="112"/>
                  </a:lnTo>
                  <a:lnTo>
                    <a:pt x="159" y="102"/>
                  </a:lnTo>
                  <a:lnTo>
                    <a:pt x="161" y="92"/>
                  </a:lnTo>
                  <a:lnTo>
                    <a:pt x="162" y="82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5" y="51"/>
                  </a:lnTo>
                  <a:lnTo>
                    <a:pt x="151" y="41"/>
                  </a:lnTo>
                  <a:lnTo>
                    <a:pt x="148" y="36"/>
                  </a:lnTo>
                  <a:lnTo>
                    <a:pt x="145" y="32"/>
                  </a:lnTo>
                  <a:lnTo>
                    <a:pt x="141" y="28"/>
                  </a:lnTo>
                  <a:lnTo>
                    <a:pt x="138" y="24"/>
                  </a:lnTo>
                  <a:lnTo>
                    <a:pt x="134" y="20"/>
                  </a:lnTo>
                  <a:lnTo>
                    <a:pt x="130" y="17"/>
                  </a:lnTo>
                  <a:lnTo>
                    <a:pt x="125" y="14"/>
                  </a:lnTo>
                  <a:lnTo>
                    <a:pt x="121" y="11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0" y="8"/>
                  </a:moveTo>
                  <a:lnTo>
                    <a:pt x="85" y="8"/>
                  </a:lnTo>
                  <a:lnTo>
                    <a:pt x="90" y="9"/>
                  </a:lnTo>
                  <a:lnTo>
                    <a:pt x="94" y="10"/>
                  </a:lnTo>
                  <a:lnTo>
                    <a:pt x="99" y="11"/>
                  </a:lnTo>
                  <a:lnTo>
                    <a:pt x="103" y="12"/>
                  </a:lnTo>
                  <a:lnTo>
                    <a:pt x="108" y="14"/>
                  </a:lnTo>
                  <a:lnTo>
                    <a:pt x="113" y="16"/>
                  </a:lnTo>
                  <a:lnTo>
                    <a:pt x="117" y="18"/>
                  </a:lnTo>
                  <a:lnTo>
                    <a:pt x="121" y="20"/>
                  </a:lnTo>
                  <a:lnTo>
                    <a:pt x="125" y="23"/>
                  </a:lnTo>
                  <a:lnTo>
                    <a:pt x="129" y="26"/>
                  </a:lnTo>
                  <a:lnTo>
                    <a:pt x="133" y="29"/>
                  </a:lnTo>
                  <a:lnTo>
                    <a:pt x="136" y="33"/>
                  </a:lnTo>
                  <a:lnTo>
                    <a:pt x="139" y="37"/>
                  </a:lnTo>
                  <a:lnTo>
                    <a:pt x="142" y="41"/>
                  </a:lnTo>
                  <a:lnTo>
                    <a:pt x="145" y="45"/>
                  </a:lnTo>
                  <a:lnTo>
                    <a:pt x="149" y="54"/>
                  </a:lnTo>
                  <a:lnTo>
                    <a:pt x="152" y="63"/>
                  </a:lnTo>
                  <a:lnTo>
                    <a:pt x="153" y="72"/>
                  </a:lnTo>
                  <a:lnTo>
                    <a:pt x="154" y="82"/>
                  </a:lnTo>
                  <a:lnTo>
                    <a:pt x="153" y="91"/>
                  </a:lnTo>
                  <a:lnTo>
                    <a:pt x="152" y="100"/>
                  </a:lnTo>
                  <a:lnTo>
                    <a:pt x="149" y="110"/>
                  </a:lnTo>
                  <a:lnTo>
                    <a:pt x="145" y="119"/>
                  </a:lnTo>
                  <a:lnTo>
                    <a:pt x="139" y="127"/>
                  </a:lnTo>
                  <a:lnTo>
                    <a:pt x="133" y="134"/>
                  </a:lnTo>
                  <a:lnTo>
                    <a:pt x="126" y="141"/>
                  </a:lnTo>
                  <a:lnTo>
                    <a:pt x="117" y="146"/>
                  </a:lnTo>
                  <a:lnTo>
                    <a:pt x="109" y="150"/>
                  </a:lnTo>
                  <a:lnTo>
                    <a:pt x="99" y="153"/>
                  </a:lnTo>
                  <a:lnTo>
                    <a:pt x="90" y="155"/>
                  </a:lnTo>
                  <a:lnTo>
                    <a:pt x="80" y="155"/>
                  </a:lnTo>
                  <a:lnTo>
                    <a:pt x="71" y="155"/>
                  </a:lnTo>
                  <a:lnTo>
                    <a:pt x="62" y="153"/>
                  </a:lnTo>
                  <a:lnTo>
                    <a:pt x="53" y="150"/>
                  </a:lnTo>
                  <a:lnTo>
                    <a:pt x="44" y="146"/>
                  </a:lnTo>
                  <a:lnTo>
                    <a:pt x="36" y="141"/>
                  </a:lnTo>
                  <a:lnTo>
                    <a:pt x="28" y="134"/>
                  </a:lnTo>
                  <a:lnTo>
                    <a:pt x="22" y="127"/>
                  </a:lnTo>
                  <a:lnTo>
                    <a:pt x="17" y="119"/>
                  </a:lnTo>
                  <a:lnTo>
                    <a:pt x="12" y="109"/>
                  </a:lnTo>
                  <a:lnTo>
                    <a:pt x="9" y="100"/>
                  </a:lnTo>
                  <a:lnTo>
                    <a:pt x="7" y="91"/>
                  </a:lnTo>
                  <a:lnTo>
                    <a:pt x="7" y="82"/>
                  </a:lnTo>
                  <a:lnTo>
                    <a:pt x="7" y="77"/>
                  </a:lnTo>
                  <a:lnTo>
                    <a:pt x="7" y="72"/>
                  </a:lnTo>
                  <a:lnTo>
                    <a:pt x="8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2" y="37"/>
                  </a:lnTo>
                  <a:lnTo>
                    <a:pt x="28" y="29"/>
                  </a:lnTo>
                  <a:lnTo>
                    <a:pt x="36" y="23"/>
                  </a:lnTo>
                  <a:lnTo>
                    <a:pt x="44" y="18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9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9" name="Rectangle 25"/>
            <p:cNvSpPr>
              <a:spLocks noChangeArrowheads="1"/>
            </p:cNvSpPr>
            <p:nvPr/>
          </p:nvSpPr>
          <p:spPr bwMode="auto">
            <a:xfrm>
              <a:off x="4745" y="1513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8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60" name="Freeform 24"/>
            <p:cNvSpPr>
              <a:spLocks noEditPoints="1"/>
            </p:cNvSpPr>
            <p:nvPr/>
          </p:nvSpPr>
          <p:spPr bwMode="auto">
            <a:xfrm>
              <a:off x="3078" y="3021"/>
              <a:ext cx="162" cy="162"/>
            </a:xfrm>
            <a:custGeom>
              <a:avLst/>
              <a:gdLst>
                <a:gd name="T0" fmla="*/ 71 w 162"/>
                <a:gd name="T1" fmla="*/ 0 h 162"/>
                <a:gd name="T2" fmla="*/ 51 w 162"/>
                <a:gd name="T3" fmla="*/ 6 h 162"/>
                <a:gd name="T4" fmla="*/ 32 w 162"/>
                <a:gd name="T5" fmla="*/ 16 h 162"/>
                <a:gd name="T6" fmla="*/ 17 w 162"/>
                <a:gd name="T7" fmla="*/ 31 h 162"/>
                <a:gd name="T8" fmla="*/ 9 w 162"/>
                <a:gd name="T9" fmla="*/ 45 h 162"/>
                <a:gd name="T10" fmla="*/ 5 w 162"/>
                <a:gd name="T11" fmla="*/ 55 h 162"/>
                <a:gd name="T12" fmla="*/ 2 w 162"/>
                <a:gd name="T13" fmla="*/ 65 h 162"/>
                <a:gd name="T14" fmla="*/ 1 w 162"/>
                <a:gd name="T15" fmla="*/ 76 h 162"/>
                <a:gd name="T16" fmla="*/ 1 w 162"/>
                <a:gd name="T17" fmla="*/ 91 h 162"/>
                <a:gd name="T18" fmla="*/ 7 w 162"/>
                <a:gd name="T19" fmla="*/ 111 h 162"/>
                <a:gd name="T20" fmla="*/ 17 w 162"/>
                <a:gd name="T21" fmla="*/ 130 h 162"/>
                <a:gd name="T22" fmla="*/ 32 w 162"/>
                <a:gd name="T23" fmla="*/ 146 h 162"/>
                <a:gd name="T24" fmla="*/ 46 w 162"/>
                <a:gd name="T25" fmla="*/ 154 h 162"/>
                <a:gd name="T26" fmla="*/ 56 w 162"/>
                <a:gd name="T27" fmla="*/ 158 h 162"/>
                <a:gd name="T28" fmla="*/ 66 w 162"/>
                <a:gd name="T29" fmla="*/ 161 h 162"/>
                <a:gd name="T30" fmla="*/ 76 w 162"/>
                <a:gd name="T31" fmla="*/ 162 h 162"/>
                <a:gd name="T32" fmla="*/ 86 w 162"/>
                <a:gd name="T33" fmla="*/ 162 h 162"/>
                <a:gd name="T34" fmla="*/ 97 w 162"/>
                <a:gd name="T35" fmla="*/ 161 h 162"/>
                <a:gd name="T36" fmla="*/ 107 w 162"/>
                <a:gd name="T37" fmla="*/ 158 h 162"/>
                <a:gd name="T38" fmla="*/ 116 w 162"/>
                <a:gd name="T39" fmla="*/ 154 h 162"/>
                <a:gd name="T40" fmla="*/ 130 w 162"/>
                <a:gd name="T41" fmla="*/ 146 h 162"/>
                <a:gd name="T42" fmla="*/ 145 w 162"/>
                <a:gd name="T43" fmla="*/ 130 h 162"/>
                <a:gd name="T44" fmla="*/ 156 w 162"/>
                <a:gd name="T45" fmla="*/ 111 h 162"/>
                <a:gd name="T46" fmla="*/ 161 w 162"/>
                <a:gd name="T47" fmla="*/ 91 h 162"/>
                <a:gd name="T48" fmla="*/ 161 w 162"/>
                <a:gd name="T49" fmla="*/ 71 h 162"/>
                <a:gd name="T50" fmla="*/ 156 w 162"/>
                <a:gd name="T51" fmla="*/ 50 h 162"/>
                <a:gd name="T52" fmla="*/ 148 w 162"/>
                <a:gd name="T53" fmla="*/ 36 h 162"/>
                <a:gd name="T54" fmla="*/ 142 w 162"/>
                <a:gd name="T55" fmla="*/ 27 h 162"/>
                <a:gd name="T56" fmla="*/ 134 w 162"/>
                <a:gd name="T57" fmla="*/ 19 h 162"/>
                <a:gd name="T58" fmla="*/ 126 w 162"/>
                <a:gd name="T59" fmla="*/ 13 h 162"/>
                <a:gd name="T60" fmla="*/ 111 w 162"/>
                <a:gd name="T61" fmla="*/ 6 h 162"/>
                <a:gd name="T62" fmla="*/ 91 w 162"/>
                <a:gd name="T63" fmla="*/ 0 h 162"/>
                <a:gd name="T64" fmla="*/ 81 w 162"/>
                <a:gd name="T65" fmla="*/ 8 h 162"/>
                <a:gd name="T66" fmla="*/ 90 w 162"/>
                <a:gd name="T67" fmla="*/ 8 h 162"/>
                <a:gd name="T68" fmla="*/ 99 w 162"/>
                <a:gd name="T69" fmla="*/ 10 h 162"/>
                <a:gd name="T70" fmla="*/ 109 w 162"/>
                <a:gd name="T71" fmla="*/ 13 h 162"/>
                <a:gd name="T72" fmla="*/ 118 w 162"/>
                <a:gd name="T73" fmla="*/ 17 h 162"/>
                <a:gd name="T74" fmla="*/ 126 w 162"/>
                <a:gd name="T75" fmla="*/ 22 h 162"/>
                <a:gd name="T76" fmla="*/ 133 w 162"/>
                <a:gd name="T77" fmla="*/ 29 h 162"/>
                <a:gd name="T78" fmla="*/ 140 w 162"/>
                <a:gd name="T79" fmla="*/ 36 h 162"/>
                <a:gd name="T80" fmla="*/ 145 w 162"/>
                <a:gd name="T81" fmla="*/ 44 h 162"/>
                <a:gd name="T82" fmla="*/ 152 w 162"/>
                <a:gd name="T83" fmla="*/ 62 h 162"/>
                <a:gd name="T84" fmla="*/ 155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4 w 162"/>
                <a:gd name="T91" fmla="*/ 134 h 162"/>
                <a:gd name="T92" fmla="*/ 118 w 162"/>
                <a:gd name="T93" fmla="*/ 145 h 162"/>
                <a:gd name="T94" fmla="*/ 100 w 162"/>
                <a:gd name="T95" fmla="*/ 152 h 162"/>
                <a:gd name="T96" fmla="*/ 81 w 162"/>
                <a:gd name="T97" fmla="*/ 155 h 162"/>
                <a:gd name="T98" fmla="*/ 62 w 162"/>
                <a:gd name="T99" fmla="*/ 152 h 162"/>
                <a:gd name="T100" fmla="*/ 45 w 162"/>
                <a:gd name="T101" fmla="*/ 145 h 162"/>
                <a:gd name="T102" fmla="*/ 29 w 162"/>
                <a:gd name="T103" fmla="*/ 134 h 162"/>
                <a:gd name="T104" fmla="*/ 17 w 162"/>
                <a:gd name="T105" fmla="*/ 118 h 162"/>
                <a:gd name="T106" fmla="*/ 10 w 162"/>
                <a:gd name="T107" fmla="*/ 100 h 162"/>
                <a:gd name="T108" fmla="*/ 7 w 162"/>
                <a:gd name="T109" fmla="*/ 81 h 162"/>
                <a:gd name="T110" fmla="*/ 8 w 162"/>
                <a:gd name="T111" fmla="*/ 72 h 162"/>
                <a:gd name="T112" fmla="*/ 10 w 162"/>
                <a:gd name="T113" fmla="*/ 62 h 162"/>
                <a:gd name="T114" fmla="*/ 13 w 162"/>
                <a:gd name="T115" fmla="*/ 53 h 162"/>
                <a:gd name="T116" fmla="*/ 17 w 162"/>
                <a:gd name="T117" fmla="*/ 44 h 162"/>
                <a:gd name="T118" fmla="*/ 29 w 162"/>
                <a:gd name="T119" fmla="*/ 29 h 162"/>
                <a:gd name="T120" fmla="*/ 45 w 162"/>
                <a:gd name="T121" fmla="*/ 17 h 162"/>
                <a:gd name="T122" fmla="*/ 63 w 162"/>
                <a:gd name="T123" fmla="*/ 10 h 162"/>
                <a:gd name="T124" fmla="*/ 81 w 162"/>
                <a:gd name="T125" fmla="*/ 8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0"/>
                  </a:lnTo>
                  <a:lnTo>
                    <a:pt x="61" y="2"/>
                  </a:lnTo>
                  <a:lnTo>
                    <a:pt x="51" y="6"/>
                  </a:lnTo>
                  <a:lnTo>
                    <a:pt x="41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7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6"/>
                  </a:lnTo>
                  <a:lnTo>
                    <a:pt x="41" y="151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6" y="158"/>
                  </a:lnTo>
                  <a:lnTo>
                    <a:pt x="61" y="159"/>
                  </a:lnTo>
                  <a:lnTo>
                    <a:pt x="66" y="161"/>
                  </a:lnTo>
                  <a:lnTo>
                    <a:pt x="71" y="162"/>
                  </a:lnTo>
                  <a:lnTo>
                    <a:pt x="76" y="162"/>
                  </a:lnTo>
                  <a:lnTo>
                    <a:pt x="81" y="162"/>
                  </a:lnTo>
                  <a:lnTo>
                    <a:pt x="86" y="162"/>
                  </a:lnTo>
                  <a:lnTo>
                    <a:pt x="92" y="162"/>
                  </a:lnTo>
                  <a:lnTo>
                    <a:pt x="97" y="161"/>
                  </a:lnTo>
                  <a:lnTo>
                    <a:pt x="102" y="159"/>
                  </a:lnTo>
                  <a:lnTo>
                    <a:pt x="107" y="158"/>
                  </a:lnTo>
                  <a:lnTo>
                    <a:pt x="112" y="156"/>
                  </a:lnTo>
                  <a:lnTo>
                    <a:pt x="116" y="154"/>
                  </a:lnTo>
                  <a:lnTo>
                    <a:pt x="121" y="151"/>
                  </a:lnTo>
                  <a:lnTo>
                    <a:pt x="130" y="146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0"/>
                  </a:lnTo>
                  <a:lnTo>
                    <a:pt x="156" y="50"/>
                  </a:lnTo>
                  <a:lnTo>
                    <a:pt x="151" y="40"/>
                  </a:lnTo>
                  <a:lnTo>
                    <a:pt x="148" y="36"/>
                  </a:lnTo>
                  <a:lnTo>
                    <a:pt x="145" y="31"/>
                  </a:lnTo>
                  <a:lnTo>
                    <a:pt x="142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1" y="10"/>
                  </a:lnTo>
                  <a:lnTo>
                    <a:pt x="111" y="6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1" y="8"/>
                  </a:moveTo>
                  <a:lnTo>
                    <a:pt x="86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4" y="11"/>
                  </a:lnTo>
                  <a:lnTo>
                    <a:pt x="109" y="13"/>
                  </a:lnTo>
                  <a:lnTo>
                    <a:pt x="113" y="15"/>
                  </a:lnTo>
                  <a:lnTo>
                    <a:pt x="118" y="17"/>
                  </a:lnTo>
                  <a:lnTo>
                    <a:pt x="122" y="20"/>
                  </a:lnTo>
                  <a:lnTo>
                    <a:pt x="126" y="22"/>
                  </a:lnTo>
                  <a:lnTo>
                    <a:pt x="130" y="25"/>
                  </a:lnTo>
                  <a:lnTo>
                    <a:pt x="133" y="29"/>
                  </a:lnTo>
                  <a:lnTo>
                    <a:pt x="137" y="32"/>
                  </a:lnTo>
                  <a:lnTo>
                    <a:pt x="140" y="36"/>
                  </a:lnTo>
                  <a:lnTo>
                    <a:pt x="142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4" y="72"/>
                  </a:lnTo>
                  <a:lnTo>
                    <a:pt x="155" y="81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40" y="126"/>
                  </a:lnTo>
                  <a:lnTo>
                    <a:pt x="134" y="134"/>
                  </a:lnTo>
                  <a:lnTo>
                    <a:pt x="126" y="140"/>
                  </a:lnTo>
                  <a:lnTo>
                    <a:pt x="118" y="145"/>
                  </a:lnTo>
                  <a:lnTo>
                    <a:pt x="109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1" y="155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50"/>
                  </a:lnTo>
                  <a:lnTo>
                    <a:pt x="45" y="145"/>
                  </a:lnTo>
                  <a:lnTo>
                    <a:pt x="36" y="140"/>
                  </a:lnTo>
                  <a:lnTo>
                    <a:pt x="29" y="134"/>
                  </a:lnTo>
                  <a:lnTo>
                    <a:pt x="22" y="126"/>
                  </a:lnTo>
                  <a:lnTo>
                    <a:pt x="17" y="118"/>
                  </a:lnTo>
                  <a:lnTo>
                    <a:pt x="13" y="109"/>
                  </a:lnTo>
                  <a:lnTo>
                    <a:pt x="10" y="100"/>
                  </a:lnTo>
                  <a:lnTo>
                    <a:pt x="8" y="90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9" y="67"/>
                  </a:lnTo>
                  <a:lnTo>
                    <a:pt x="10" y="62"/>
                  </a:lnTo>
                  <a:lnTo>
                    <a:pt x="11" y="58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5" y="17"/>
                  </a:lnTo>
                  <a:lnTo>
                    <a:pt x="54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1" name="Rectangle 23"/>
            <p:cNvSpPr>
              <a:spLocks noChangeArrowheads="1"/>
            </p:cNvSpPr>
            <p:nvPr/>
          </p:nvSpPr>
          <p:spPr bwMode="auto">
            <a:xfrm>
              <a:off x="3092" y="3037"/>
              <a:ext cx="1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10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62" name="Freeform 22"/>
            <p:cNvSpPr>
              <a:spLocks noEditPoints="1"/>
            </p:cNvSpPr>
            <p:nvPr/>
          </p:nvSpPr>
          <p:spPr bwMode="auto">
            <a:xfrm>
              <a:off x="3497" y="1571"/>
              <a:ext cx="162" cy="163"/>
            </a:xfrm>
            <a:custGeom>
              <a:avLst/>
              <a:gdLst>
                <a:gd name="T0" fmla="*/ 71 w 162"/>
                <a:gd name="T1" fmla="*/ 1 h 163"/>
                <a:gd name="T2" fmla="*/ 51 w 162"/>
                <a:gd name="T3" fmla="*/ 6 h 163"/>
                <a:gd name="T4" fmla="*/ 32 w 162"/>
                <a:gd name="T5" fmla="*/ 16 h 163"/>
                <a:gd name="T6" fmla="*/ 17 w 162"/>
                <a:gd name="T7" fmla="*/ 31 h 163"/>
                <a:gd name="T8" fmla="*/ 9 w 162"/>
                <a:gd name="T9" fmla="*/ 45 h 163"/>
                <a:gd name="T10" fmla="*/ 5 w 162"/>
                <a:gd name="T11" fmla="*/ 55 h 163"/>
                <a:gd name="T12" fmla="*/ 2 w 162"/>
                <a:gd name="T13" fmla="*/ 66 h 163"/>
                <a:gd name="T14" fmla="*/ 1 w 162"/>
                <a:gd name="T15" fmla="*/ 76 h 163"/>
                <a:gd name="T16" fmla="*/ 1 w 162"/>
                <a:gd name="T17" fmla="*/ 91 h 163"/>
                <a:gd name="T18" fmla="*/ 7 w 162"/>
                <a:gd name="T19" fmla="*/ 111 h 163"/>
                <a:gd name="T20" fmla="*/ 17 w 162"/>
                <a:gd name="T21" fmla="*/ 131 h 163"/>
                <a:gd name="T22" fmla="*/ 32 w 162"/>
                <a:gd name="T23" fmla="*/ 146 h 163"/>
                <a:gd name="T24" fmla="*/ 46 w 162"/>
                <a:gd name="T25" fmla="*/ 154 h 163"/>
                <a:gd name="T26" fmla="*/ 56 w 162"/>
                <a:gd name="T27" fmla="*/ 158 h 163"/>
                <a:gd name="T28" fmla="*/ 66 w 162"/>
                <a:gd name="T29" fmla="*/ 161 h 163"/>
                <a:gd name="T30" fmla="*/ 76 w 162"/>
                <a:gd name="T31" fmla="*/ 163 h 163"/>
                <a:gd name="T32" fmla="*/ 87 w 162"/>
                <a:gd name="T33" fmla="*/ 163 h 163"/>
                <a:gd name="T34" fmla="*/ 97 w 162"/>
                <a:gd name="T35" fmla="*/ 161 h 163"/>
                <a:gd name="T36" fmla="*/ 107 w 162"/>
                <a:gd name="T37" fmla="*/ 158 h 163"/>
                <a:gd name="T38" fmla="*/ 117 w 162"/>
                <a:gd name="T39" fmla="*/ 154 h 163"/>
                <a:gd name="T40" fmla="*/ 130 w 162"/>
                <a:gd name="T41" fmla="*/ 146 h 163"/>
                <a:gd name="T42" fmla="*/ 145 w 162"/>
                <a:gd name="T43" fmla="*/ 131 h 163"/>
                <a:gd name="T44" fmla="*/ 156 w 162"/>
                <a:gd name="T45" fmla="*/ 111 h 163"/>
                <a:gd name="T46" fmla="*/ 161 w 162"/>
                <a:gd name="T47" fmla="*/ 91 h 163"/>
                <a:gd name="T48" fmla="*/ 161 w 162"/>
                <a:gd name="T49" fmla="*/ 71 h 163"/>
                <a:gd name="T50" fmla="*/ 156 w 162"/>
                <a:gd name="T51" fmla="*/ 51 h 163"/>
                <a:gd name="T52" fmla="*/ 148 w 162"/>
                <a:gd name="T53" fmla="*/ 36 h 163"/>
                <a:gd name="T54" fmla="*/ 142 w 162"/>
                <a:gd name="T55" fmla="*/ 27 h 163"/>
                <a:gd name="T56" fmla="*/ 134 w 162"/>
                <a:gd name="T57" fmla="*/ 20 h 163"/>
                <a:gd name="T58" fmla="*/ 126 w 162"/>
                <a:gd name="T59" fmla="*/ 13 h 163"/>
                <a:gd name="T60" fmla="*/ 111 w 162"/>
                <a:gd name="T61" fmla="*/ 6 h 163"/>
                <a:gd name="T62" fmla="*/ 91 w 162"/>
                <a:gd name="T63" fmla="*/ 1 h 163"/>
                <a:gd name="T64" fmla="*/ 81 w 162"/>
                <a:gd name="T65" fmla="*/ 8 h 163"/>
                <a:gd name="T66" fmla="*/ 90 w 162"/>
                <a:gd name="T67" fmla="*/ 8 h 163"/>
                <a:gd name="T68" fmla="*/ 100 w 162"/>
                <a:gd name="T69" fmla="*/ 10 h 163"/>
                <a:gd name="T70" fmla="*/ 109 w 162"/>
                <a:gd name="T71" fmla="*/ 13 h 163"/>
                <a:gd name="T72" fmla="*/ 118 w 162"/>
                <a:gd name="T73" fmla="*/ 17 h 163"/>
                <a:gd name="T74" fmla="*/ 126 w 162"/>
                <a:gd name="T75" fmla="*/ 23 h 163"/>
                <a:gd name="T76" fmla="*/ 133 w 162"/>
                <a:gd name="T77" fmla="*/ 29 h 163"/>
                <a:gd name="T78" fmla="*/ 140 w 162"/>
                <a:gd name="T79" fmla="*/ 36 h 163"/>
                <a:gd name="T80" fmla="*/ 145 w 162"/>
                <a:gd name="T81" fmla="*/ 45 h 163"/>
                <a:gd name="T82" fmla="*/ 152 w 162"/>
                <a:gd name="T83" fmla="*/ 63 h 163"/>
                <a:gd name="T84" fmla="*/ 155 w 162"/>
                <a:gd name="T85" fmla="*/ 81 h 163"/>
                <a:gd name="T86" fmla="*/ 152 w 162"/>
                <a:gd name="T87" fmla="*/ 100 h 163"/>
                <a:gd name="T88" fmla="*/ 145 w 162"/>
                <a:gd name="T89" fmla="*/ 118 h 163"/>
                <a:gd name="T90" fmla="*/ 134 w 162"/>
                <a:gd name="T91" fmla="*/ 134 h 163"/>
                <a:gd name="T92" fmla="*/ 118 w 162"/>
                <a:gd name="T93" fmla="*/ 146 h 163"/>
                <a:gd name="T94" fmla="*/ 100 w 162"/>
                <a:gd name="T95" fmla="*/ 153 h 163"/>
                <a:gd name="T96" fmla="*/ 81 w 162"/>
                <a:gd name="T97" fmla="*/ 155 h 163"/>
                <a:gd name="T98" fmla="*/ 62 w 162"/>
                <a:gd name="T99" fmla="*/ 153 h 163"/>
                <a:gd name="T100" fmla="*/ 45 w 162"/>
                <a:gd name="T101" fmla="*/ 146 h 163"/>
                <a:gd name="T102" fmla="*/ 29 w 162"/>
                <a:gd name="T103" fmla="*/ 134 h 163"/>
                <a:gd name="T104" fmla="*/ 17 w 162"/>
                <a:gd name="T105" fmla="*/ 118 h 163"/>
                <a:gd name="T106" fmla="*/ 10 w 162"/>
                <a:gd name="T107" fmla="*/ 100 h 163"/>
                <a:gd name="T108" fmla="*/ 7 w 162"/>
                <a:gd name="T109" fmla="*/ 81 h 163"/>
                <a:gd name="T110" fmla="*/ 8 w 162"/>
                <a:gd name="T111" fmla="*/ 72 h 163"/>
                <a:gd name="T112" fmla="*/ 10 w 162"/>
                <a:gd name="T113" fmla="*/ 63 h 163"/>
                <a:gd name="T114" fmla="*/ 13 w 162"/>
                <a:gd name="T115" fmla="*/ 53 h 163"/>
                <a:gd name="T116" fmla="*/ 17 w 162"/>
                <a:gd name="T117" fmla="*/ 45 h 163"/>
                <a:gd name="T118" fmla="*/ 29 w 162"/>
                <a:gd name="T119" fmla="*/ 29 h 163"/>
                <a:gd name="T120" fmla="*/ 45 w 162"/>
                <a:gd name="T121" fmla="*/ 17 h 163"/>
                <a:gd name="T122" fmla="*/ 63 w 162"/>
                <a:gd name="T123" fmla="*/ 10 h 163"/>
                <a:gd name="T124" fmla="*/ 81 w 162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3"/>
                <a:gd name="T191" fmla="*/ 162 w 162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3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2" y="11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2" y="41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6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7" y="111"/>
                  </a:lnTo>
                  <a:lnTo>
                    <a:pt x="11" y="121"/>
                  </a:lnTo>
                  <a:lnTo>
                    <a:pt x="17" y="131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1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6" y="158"/>
                  </a:lnTo>
                  <a:lnTo>
                    <a:pt x="61" y="160"/>
                  </a:lnTo>
                  <a:lnTo>
                    <a:pt x="66" y="161"/>
                  </a:lnTo>
                  <a:lnTo>
                    <a:pt x="71" y="162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87" y="163"/>
                  </a:lnTo>
                  <a:lnTo>
                    <a:pt x="92" y="162"/>
                  </a:lnTo>
                  <a:lnTo>
                    <a:pt x="97" y="161"/>
                  </a:lnTo>
                  <a:lnTo>
                    <a:pt x="102" y="160"/>
                  </a:lnTo>
                  <a:lnTo>
                    <a:pt x="107" y="158"/>
                  </a:lnTo>
                  <a:lnTo>
                    <a:pt x="112" y="156"/>
                  </a:lnTo>
                  <a:lnTo>
                    <a:pt x="117" y="154"/>
                  </a:lnTo>
                  <a:lnTo>
                    <a:pt x="121" y="151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1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6" y="51"/>
                  </a:lnTo>
                  <a:lnTo>
                    <a:pt x="151" y="41"/>
                  </a:lnTo>
                  <a:lnTo>
                    <a:pt x="148" y="36"/>
                  </a:lnTo>
                  <a:lnTo>
                    <a:pt x="145" y="31"/>
                  </a:lnTo>
                  <a:lnTo>
                    <a:pt x="142" y="27"/>
                  </a:lnTo>
                  <a:lnTo>
                    <a:pt x="138" y="23"/>
                  </a:lnTo>
                  <a:lnTo>
                    <a:pt x="134" y="20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1" y="11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1" y="8"/>
                  </a:moveTo>
                  <a:lnTo>
                    <a:pt x="86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100" y="10"/>
                  </a:lnTo>
                  <a:lnTo>
                    <a:pt x="104" y="11"/>
                  </a:lnTo>
                  <a:lnTo>
                    <a:pt x="109" y="13"/>
                  </a:lnTo>
                  <a:lnTo>
                    <a:pt x="113" y="15"/>
                  </a:lnTo>
                  <a:lnTo>
                    <a:pt x="118" y="17"/>
                  </a:lnTo>
                  <a:lnTo>
                    <a:pt x="122" y="20"/>
                  </a:lnTo>
                  <a:lnTo>
                    <a:pt x="126" y="23"/>
                  </a:lnTo>
                  <a:lnTo>
                    <a:pt x="130" y="25"/>
                  </a:lnTo>
                  <a:lnTo>
                    <a:pt x="133" y="29"/>
                  </a:lnTo>
                  <a:lnTo>
                    <a:pt x="137" y="32"/>
                  </a:lnTo>
                  <a:lnTo>
                    <a:pt x="140" y="36"/>
                  </a:lnTo>
                  <a:lnTo>
                    <a:pt x="143" y="40"/>
                  </a:lnTo>
                  <a:lnTo>
                    <a:pt x="145" y="45"/>
                  </a:lnTo>
                  <a:lnTo>
                    <a:pt x="149" y="53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5" y="81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40" y="127"/>
                  </a:lnTo>
                  <a:lnTo>
                    <a:pt x="134" y="134"/>
                  </a:lnTo>
                  <a:lnTo>
                    <a:pt x="126" y="140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100" y="153"/>
                  </a:lnTo>
                  <a:lnTo>
                    <a:pt x="91" y="155"/>
                  </a:lnTo>
                  <a:lnTo>
                    <a:pt x="81" y="155"/>
                  </a:lnTo>
                  <a:lnTo>
                    <a:pt x="72" y="155"/>
                  </a:lnTo>
                  <a:lnTo>
                    <a:pt x="62" y="153"/>
                  </a:lnTo>
                  <a:lnTo>
                    <a:pt x="53" y="150"/>
                  </a:lnTo>
                  <a:lnTo>
                    <a:pt x="45" y="146"/>
                  </a:lnTo>
                  <a:lnTo>
                    <a:pt x="36" y="140"/>
                  </a:lnTo>
                  <a:lnTo>
                    <a:pt x="29" y="134"/>
                  </a:lnTo>
                  <a:lnTo>
                    <a:pt x="23" y="127"/>
                  </a:lnTo>
                  <a:lnTo>
                    <a:pt x="17" y="118"/>
                  </a:lnTo>
                  <a:lnTo>
                    <a:pt x="13" y="109"/>
                  </a:lnTo>
                  <a:lnTo>
                    <a:pt x="10" y="100"/>
                  </a:lnTo>
                  <a:lnTo>
                    <a:pt x="8" y="91"/>
                  </a:lnTo>
                  <a:lnTo>
                    <a:pt x="7" y="81"/>
                  </a:lnTo>
                  <a:lnTo>
                    <a:pt x="8" y="77"/>
                  </a:lnTo>
                  <a:lnTo>
                    <a:pt x="8" y="72"/>
                  </a:lnTo>
                  <a:lnTo>
                    <a:pt x="9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5" y="17"/>
                  </a:lnTo>
                  <a:lnTo>
                    <a:pt x="54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3" name="Rectangle 21"/>
            <p:cNvSpPr>
              <a:spLocks noChangeArrowheads="1"/>
            </p:cNvSpPr>
            <p:nvPr/>
          </p:nvSpPr>
          <p:spPr bwMode="auto">
            <a:xfrm>
              <a:off x="3545" y="1587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2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64" name="Freeform 20"/>
            <p:cNvSpPr>
              <a:spLocks noEditPoints="1"/>
            </p:cNvSpPr>
            <p:nvPr/>
          </p:nvSpPr>
          <p:spPr bwMode="auto">
            <a:xfrm>
              <a:off x="4215" y="589"/>
              <a:ext cx="162" cy="162"/>
            </a:xfrm>
            <a:custGeom>
              <a:avLst/>
              <a:gdLst>
                <a:gd name="T0" fmla="*/ 71 w 162"/>
                <a:gd name="T1" fmla="*/ 0 h 162"/>
                <a:gd name="T2" fmla="*/ 51 w 162"/>
                <a:gd name="T3" fmla="*/ 6 h 162"/>
                <a:gd name="T4" fmla="*/ 32 w 162"/>
                <a:gd name="T5" fmla="*/ 16 h 162"/>
                <a:gd name="T6" fmla="*/ 17 w 162"/>
                <a:gd name="T7" fmla="*/ 31 h 162"/>
                <a:gd name="T8" fmla="*/ 9 w 162"/>
                <a:gd name="T9" fmla="*/ 45 h 162"/>
                <a:gd name="T10" fmla="*/ 5 w 162"/>
                <a:gd name="T11" fmla="*/ 55 h 162"/>
                <a:gd name="T12" fmla="*/ 2 w 162"/>
                <a:gd name="T13" fmla="*/ 65 h 162"/>
                <a:gd name="T14" fmla="*/ 1 w 162"/>
                <a:gd name="T15" fmla="*/ 76 h 162"/>
                <a:gd name="T16" fmla="*/ 1 w 162"/>
                <a:gd name="T17" fmla="*/ 91 h 162"/>
                <a:gd name="T18" fmla="*/ 7 w 162"/>
                <a:gd name="T19" fmla="*/ 111 h 162"/>
                <a:gd name="T20" fmla="*/ 17 w 162"/>
                <a:gd name="T21" fmla="*/ 130 h 162"/>
                <a:gd name="T22" fmla="*/ 32 w 162"/>
                <a:gd name="T23" fmla="*/ 145 h 162"/>
                <a:gd name="T24" fmla="*/ 46 w 162"/>
                <a:gd name="T25" fmla="*/ 154 h 162"/>
                <a:gd name="T26" fmla="*/ 56 w 162"/>
                <a:gd name="T27" fmla="*/ 158 h 162"/>
                <a:gd name="T28" fmla="*/ 66 w 162"/>
                <a:gd name="T29" fmla="*/ 161 h 162"/>
                <a:gd name="T30" fmla="*/ 76 w 162"/>
                <a:gd name="T31" fmla="*/ 162 h 162"/>
                <a:gd name="T32" fmla="*/ 87 w 162"/>
                <a:gd name="T33" fmla="*/ 162 h 162"/>
                <a:gd name="T34" fmla="*/ 97 w 162"/>
                <a:gd name="T35" fmla="*/ 161 h 162"/>
                <a:gd name="T36" fmla="*/ 107 w 162"/>
                <a:gd name="T37" fmla="*/ 158 h 162"/>
                <a:gd name="T38" fmla="*/ 117 w 162"/>
                <a:gd name="T39" fmla="*/ 154 h 162"/>
                <a:gd name="T40" fmla="*/ 130 w 162"/>
                <a:gd name="T41" fmla="*/ 145 h 162"/>
                <a:gd name="T42" fmla="*/ 145 w 162"/>
                <a:gd name="T43" fmla="*/ 130 h 162"/>
                <a:gd name="T44" fmla="*/ 156 w 162"/>
                <a:gd name="T45" fmla="*/ 111 h 162"/>
                <a:gd name="T46" fmla="*/ 161 w 162"/>
                <a:gd name="T47" fmla="*/ 91 h 162"/>
                <a:gd name="T48" fmla="*/ 161 w 162"/>
                <a:gd name="T49" fmla="*/ 71 h 162"/>
                <a:gd name="T50" fmla="*/ 156 w 162"/>
                <a:gd name="T51" fmla="*/ 50 h 162"/>
                <a:gd name="T52" fmla="*/ 148 w 162"/>
                <a:gd name="T53" fmla="*/ 36 h 162"/>
                <a:gd name="T54" fmla="*/ 142 w 162"/>
                <a:gd name="T55" fmla="*/ 27 h 162"/>
                <a:gd name="T56" fmla="*/ 134 w 162"/>
                <a:gd name="T57" fmla="*/ 19 h 162"/>
                <a:gd name="T58" fmla="*/ 126 w 162"/>
                <a:gd name="T59" fmla="*/ 13 h 162"/>
                <a:gd name="T60" fmla="*/ 111 w 162"/>
                <a:gd name="T61" fmla="*/ 6 h 162"/>
                <a:gd name="T62" fmla="*/ 91 w 162"/>
                <a:gd name="T63" fmla="*/ 0 h 162"/>
                <a:gd name="T64" fmla="*/ 81 w 162"/>
                <a:gd name="T65" fmla="*/ 8 h 162"/>
                <a:gd name="T66" fmla="*/ 90 w 162"/>
                <a:gd name="T67" fmla="*/ 8 h 162"/>
                <a:gd name="T68" fmla="*/ 100 w 162"/>
                <a:gd name="T69" fmla="*/ 10 h 162"/>
                <a:gd name="T70" fmla="*/ 109 w 162"/>
                <a:gd name="T71" fmla="*/ 13 h 162"/>
                <a:gd name="T72" fmla="*/ 118 w 162"/>
                <a:gd name="T73" fmla="*/ 17 h 162"/>
                <a:gd name="T74" fmla="*/ 126 w 162"/>
                <a:gd name="T75" fmla="*/ 22 h 162"/>
                <a:gd name="T76" fmla="*/ 133 w 162"/>
                <a:gd name="T77" fmla="*/ 29 h 162"/>
                <a:gd name="T78" fmla="*/ 140 w 162"/>
                <a:gd name="T79" fmla="*/ 36 h 162"/>
                <a:gd name="T80" fmla="*/ 145 w 162"/>
                <a:gd name="T81" fmla="*/ 44 h 162"/>
                <a:gd name="T82" fmla="*/ 152 w 162"/>
                <a:gd name="T83" fmla="*/ 62 h 162"/>
                <a:gd name="T84" fmla="*/ 155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4 w 162"/>
                <a:gd name="T91" fmla="*/ 134 h 162"/>
                <a:gd name="T92" fmla="*/ 118 w 162"/>
                <a:gd name="T93" fmla="*/ 145 h 162"/>
                <a:gd name="T94" fmla="*/ 100 w 162"/>
                <a:gd name="T95" fmla="*/ 152 h 162"/>
                <a:gd name="T96" fmla="*/ 81 w 162"/>
                <a:gd name="T97" fmla="*/ 155 h 162"/>
                <a:gd name="T98" fmla="*/ 62 w 162"/>
                <a:gd name="T99" fmla="*/ 152 h 162"/>
                <a:gd name="T100" fmla="*/ 45 w 162"/>
                <a:gd name="T101" fmla="*/ 145 h 162"/>
                <a:gd name="T102" fmla="*/ 29 w 162"/>
                <a:gd name="T103" fmla="*/ 134 h 162"/>
                <a:gd name="T104" fmla="*/ 17 w 162"/>
                <a:gd name="T105" fmla="*/ 118 h 162"/>
                <a:gd name="T106" fmla="*/ 10 w 162"/>
                <a:gd name="T107" fmla="*/ 100 h 162"/>
                <a:gd name="T108" fmla="*/ 7 w 162"/>
                <a:gd name="T109" fmla="*/ 81 h 162"/>
                <a:gd name="T110" fmla="*/ 8 w 162"/>
                <a:gd name="T111" fmla="*/ 72 h 162"/>
                <a:gd name="T112" fmla="*/ 10 w 162"/>
                <a:gd name="T113" fmla="*/ 62 h 162"/>
                <a:gd name="T114" fmla="*/ 13 w 162"/>
                <a:gd name="T115" fmla="*/ 53 h 162"/>
                <a:gd name="T116" fmla="*/ 17 w 162"/>
                <a:gd name="T117" fmla="*/ 44 h 162"/>
                <a:gd name="T118" fmla="*/ 29 w 162"/>
                <a:gd name="T119" fmla="*/ 29 h 162"/>
                <a:gd name="T120" fmla="*/ 45 w 162"/>
                <a:gd name="T121" fmla="*/ 17 h 162"/>
                <a:gd name="T122" fmla="*/ 63 w 162"/>
                <a:gd name="T123" fmla="*/ 10 h 162"/>
                <a:gd name="T124" fmla="*/ 81 w 162"/>
                <a:gd name="T125" fmla="*/ 8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0"/>
                  </a:lnTo>
                  <a:lnTo>
                    <a:pt x="61" y="2"/>
                  </a:lnTo>
                  <a:lnTo>
                    <a:pt x="51" y="6"/>
                  </a:lnTo>
                  <a:lnTo>
                    <a:pt x="42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2" y="40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1" y="71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7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5"/>
                  </a:lnTo>
                  <a:lnTo>
                    <a:pt x="41" y="151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6" y="158"/>
                  </a:lnTo>
                  <a:lnTo>
                    <a:pt x="61" y="159"/>
                  </a:lnTo>
                  <a:lnTo>
                    <a:pt x="66" y="161"/>
                  </a:lnTo>
                  <a:lnTo>
                    <a:pt x="71" y="162"/>
                  </a:lnTo>
                  <a:lnTo>
                    <a:pt x="76" y="162"/>
                  </a:lnTo>
                  <a:lnTo>
                    <a:pt x="81" y="162"/>
                  </a:lnTo>
                  <a:lnTo>
                    <a:pt x="87" y="162"/>
                  </a:lnTo>
                  <a:lnTo>
                    <a:pt x="92" y="162"/>
                  </a:lnTo>
                  <a:lnTo>
                    <a:pt x="97" y="161"/>
                  </a:lnTo>
                  <a:lnTo>
                    <a:pt x="102" y="159"/>
                  </a:lnTo>
                  <a:lnTo>
                    <a:pt x="107" y="158"/>
                  </a:lnTo>
                  <a:lnTo>
                    <a:pt x="112" y="156"/>
                  </a:lnTo>
                  <a:lnTo>
                    <a:pt x="117" y="154"/>
                  </a:lnTo>
                  <a:lnTo>
                    <a:pt x="121" y="151"/>
                  </a:lnTo>
                  <a:lnTo>
                    <a:pt x="130" y="145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0"/>
                  </a:lnTo>
                  <a:lnTo>
                    <a:pt x="156" y="50"/>
                  </a:lnTo>
                  <a:lnTo>
                    <a:pt x="151" y="40"/>
                  </a:lnTo>
                  <a:lnTo>
                    <a:pt x="148" y="36"/>
                  </a:lnTo>
                  <a:lnTo>
                    <a:pt x="145" y="31"/>
                  </a:lnTo>
                  <a:lnTo>
                    <a:pt x="142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1" y="10"/>
                  </a:lnTo>
                  <a:lnTo>
                    <a:pt x="111" y="6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1" y="8"/>
                  </a:moveTo>
                  <a:lnTo>
                    <a:pt x="86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100" y="10"/>
                  </a:lnTo>
                  <a:lnTo>
                    <a:pt x="104" y="11"/>
                  </a:lnTo>
                  <a:lnTo>
                    <a:pt x="109" y="13"/>
                  </a:lnTo>
                  <a:lnTo>
                    <a:pt x="113" y="15"/>
                  </a:lnTo>
                  <a:lnTo>
                    <a:pt x="118" y="17"/>
                  </a:lnTo>
                  <a:lnTo>
                    <a:pt x="122" y="20"/>
                  </a:lnTo>
                  <a:lnTo>
                    <a:pt x="126" y="22"/>
                  </a:lnTo>
                  <a:lnTo>
                    <a:pt x="130" y="25"/>
                  </a:lnTo>
                  <a:lnTo>
                    <a:pt x="133" y="29"/>
                  </a:lnTo>
                  <a:lnTo>
                    <a:pt x="137" y="32"/>
                  </a:lnTo>
                  <a:lnTo>
                    <a:pt x="140" y="36"/>
                  </a:lnTo>
                  <a:lnTo>
                    <a:pt x="143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4" y="72"/>
                  </a:lnTo>
                  <a:lnTo>
                    <a:pt x="155" y="81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40" y="126"/>
                  </a:lnTo>
                  <a:lnTo>
                    <a:pt x="134" y="134"/>
                  </a:lnTo>
                  <a:lnTo>
                    <a:pt x="126" y="140"/>
                  </a:lnTo>
                  <a:lnTo>
                    <a:pt x="118" y="145"/>
                  </a:lnTo>
                  <a:lnTo>
                    <a:pt x="109" y="149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1" y="155"/>
                  </a:lnTo>
                  <a:lnTo>
                    <a:pt x="72" y="154"/>
                  </a:lnTo>
                  <a:lnTo>
                    <a:pt x="62" y="152"/>
                  </a:lnTo>
                  <a:lnTo>
                    <a:pt x="53" y="149"/>
                  </a:lnTo>
                  <a:lnTo>
                    <a:pt x="45" y="145"/>
                  </a:lnTo>
                  <a:lnTo>
                    <a:pt x="36" y="140"/>
                  </a:lnTo>
                  <a:lnTo>
                    <a:pt x="29" y="134"/>
                  </a:lnTo>
                  <a:lnTo>
                    <a:pt x="23" y="126"/>
                  </a:lnTo>
                  <a:lnTo>
                    <a:pt x="17" y="118"/>
                  </a:lnTo>
                  <a:lnTo>
                    <a:pt x="13" y="109"/>
                  </a:lnTo>
                  <a:lnTo>
                    <a:pt x="10" y="100"/>
                  </a:lnTo>
                  <a:lnTo>
                    <a:pt x="8" y="90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9" y="67"/>
                  </a:lnTo>
                  <a:lnTo>
                    <a:pt x="10" y="62"/>
                  </a:lnTo>
                  <a:lnTo>
                    <a:pt x="11" y="58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5" y="17"/>
                  </a:lnTo>
                  <a:lnTo>
                    <a:pt x="54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5" name="Rectangle 19"/>
            <p:cNvSpPr>
              <a:spLocks noChangeArrowheads="1"/>
            </p:cNvSpPr>
            <p:nvPr/>
          </p:nvSpPr>
          <p:spPr bwMode="auto">
            <a:xfrm>
              <a:off x="4263" y="60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5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66" name="Freeform 18"/>
            <p:cNvSpPr>
              <a:spLocks noEditPoints="1"/>
            </p:cNvSpPr>
            <p:nvPr/>
          </p:nvSpPr>
          <p:spPr bwMode="auto">
            <a:xfrm>
              <a:off x="5027" y="503"/>
              <a:ext cx="162" cy="163"/>
            </a:xfrm>
            <a:custGeom>
              <a:avLst/>
              <a:gdLst>
                <a:gd name="T0" fmla="*/ 71 w 162"/>
                <a:gd name="T1" fmla="*/ 1 h 163"/>
                <a:gd name="T2" fmla="*/ 51 w 162"/>
                <a:gd name="T3" fmla="*/ 6 h 163"/>
                <a:gd name="T4" fmla="*/ 32 w 162"/>
                <a:gd name="T5" fmla="*/ 16 h 163"/>
                <a:gd name="T6" fmla="*/ 17 w 162"/>
                <a:gd name="T7" fmla="*/ 31 h 163"/>
                <a:gd name="T8" fmla="*/ 9 w 162"/>
                <a:gd name="T9" fmla="*/ 45 h 163"/>
                <a:gd name="T10" fmla="*/ 5 w 162"/>
                <a:gd name="T11" fmla="*/ 55 h 163"/>
                <a:gd name="T12" fmla="*/ 2 w 162"/>
                <a:gd name="T13" fmla="*/ 66 h 163"/>
                <a:gd name="T14" fmla="*/ 0 w 162"/>
                <a:gd name="T15" fmla="*/ 76 h 163"/>
                <a:gd name="T16" fmla="*/ 1 w 162"/>
                <a:gd name="T17" fmla="*/ 92 h 163"/>
                <a:gd name="T18" fmla="*/ 6 w 162"/>
                <a:gd name="T19" fmla="*/ 111 h 163"/>
                <a:gd name="T20" fmla="*/ 17 w 162"/>
                <a:gd name="T21" fmla="*/ 130 h 163"/>
                <a:gd name="T22" fmla="*/ 32 w 162"/>
                <a:gd name="T23" fmla="*/ 146 h 163"/>
                <a:gd name="T24" fmla="*/ 46 w 162"/>
                <a:gd name="T25" fmla="*/ 154 h 163"/>
                <a:gd name="T26" fmla="*/ 56 w 162"/>
                <a:gd name="T27" fmla="*/ 158 h 163"/>
                <a:gd name="T28" fmla="*/ 66 w 162"/>
                <a:gd name="T29" fmla="*/ 161 h 163"/>
                <a:gd name="T30" fmla="*/ 76 w 162"/>
                <a:gd name="T31" fmla="*/ 162 h 163"/>
                <a:gd name="T32" fmla="*/ 86 w 162"/>
                <a:gd name="T33" fmla="*/ 162 h 163"/>
                <a:gd name="T34" fmla="*/ 97 w 162"/>
                <a:gd name="T35" fmla="*/ 161 h 163"/>
                <a:gd name="T36" fmla="*/ 107 w 162"/>
                <a:gd name="T37" fmla="*/ 158 h 163"/>
                <a:gd name="T38" fmla="*/ 116 w 162"/>
                <a:gd name="T39" fmla="*/ 154 h 163"/>
                <a:gd name="T40" fmla="*/ 130 w 162"/>
                <a:gd name="T41" fmla="*/ 146 h 163"/>
                <a:gd name="T42" fmla="*/ 145 w 162"/>
                <a:gd name="T43" fmla="*/ 130 h 163"/>
                <a:gd name="T44" fmla="*/ 156 w 162"/>
                <a:gd name="T45" fmla="*/ 111 h 163"/>
                <a:gd name="T46" fmla="*/ 161 w 162"/>
                <a:gd name="T47" fmla="*/ 92 h 163"/>
                <a:gd name="T48" fmla="*/ 161 w 162"/>
                <a:gd name="T49" fmla="*/ 71 h 163"/>
                <a:gd name="T50" fmla="*/ 156 w 162"/>
                <a:gd name="T51" fmla="*/ 50 h 163"/>
                <a:gd name="T52" fmla="*/ 148 w 162"/>
                <a:gd name="T53" fmla="*/ 36 h 163"/>
                <a:gd name="T54" fmla="*/ 142 w 162"/>
                <a:gd name="T55" fmla="*/ 27 h 163"/>
                <a:gd name="T56" fmla="*/ 134 w 162"/>
                <a:gd name="T57" fmla="*/ 20 h 163"/>
                <a:gd name="T58" fmla="*/ 126 w 162"/>
                <a:gd name="T59" fmla="*/ 13 h 163"/>
                <a:gd name="T60" fmla="*/ 111 w 162"/>
                <a:gd name="T61" fmla="*/ 6 h 163"/>
                <a:gd name="T62" fmla="*/ 91 w 162"/>
                <a:gd name="T63" fmla="*/ 1 h 163"/>
                <a:gd name="T64" fmla="*/ 81 w 162"/>
                <a:gd name="T65" fmla="*/ 8 h 163"/>
                <a:gd name="T66" fmla="*/ 90 w 162"/>
                <a:gd name="T67" fmla="*/ 8 h 163"/>
                <a:gd name="T68" fmla="*/ 99 w 162"/>
                <a:gd name="T69" fmla="*/ 10 h 163"/>
                <a:gd name="T70" fmla="*/ 108 w 162"/>
                <a:gd name="T71" fmla="*/ 13 h 163"/>
                <a:gd name="T72" fmla="*/ 117 w 162"/>
                <a:gd name="T73" fmla="*/ 17 h 163"/>
                <a:gd name="T74" fmla="*/ 126 w 162"/>
                <a:gd name="T75" fmla="*/ 22 h 163"/>
                <a:gd name="T76" fmla="*/ 133 w 162"/>
                <a:gd name="T77" fmla="*/ 29 h 163"/>
                <a:gd name="T78" fmla="*/ 140 w 162"/>
                <a:gd name="T79" fmla="*/ 36 h 163"/>
                <a:gd name="T80" fmla="*/ 145 w 162"/>
                <a:gd name="T81" fmla="*/ 44 h 163"/>
                <a:gd name="T82" fmla="*/ 152 w 162"/>
                <a:gd name="T83" fmla="*/ 63 h 163"/>
                <a:gd name="T84" fmla="*/ 154 w 162"/>
                <a:gd name="T85" fmla="*/ 81 h 163"/>
                <a:gd name="T86" fmla="*/ 152 w 162"/>
                <a:gd name="T87" fmla="*/ 100 h 163"/>
                <a:gd name="T88" fmla="*/ 145 w 162"/>
                <a:gd name="T89" fmla="*/ 118 h 163"/>
                <a:gd name="T90" fmla="*/ 133 w 162"/>
                <a:gd name="T91" fmla="*/ 134 h 163"/>
                <a:gd name="T92" fmla="*/ 118 w 162"/>
                <a:gd name="T93" fmla="*/ 146 h 163"/>
                <a:gd name="T94" fmla="*/ 100 w 162"/>
                <a:gd name="T95" fmla="*/ 153 h 163"/>
                <a:gd name="T96" fmla="*/ 81 w 162"/>
                <a:gd name="T97" fmla="*/ 155 h 163"/>
                <a:gd name="T98" fmla="*/ 62 w 162"/>
                <a:gd name="T99" fmla="*/ 153 h 163"/>
                <a:gd name="T100" fmla="*/ 44 w 162"/>
                <a:gd name="T101" fmla="*/ 146 h 163"/>
                <a:gd name="T102" fmla="*/ 29 w 162"/>
                <a:gd name="T103" fmla="*/ 134 h 163"/>
                <a:gd name="T104" fmla="*/ 17 w 162"/>
                <a:gd name="T105" fmla="*/ 118 h 163"/>
                <a:gd name="T106" fmla="*/ 10 w 162"/>
                <a:gd name="T107" fmla="*/ 100 h 163"/>
                <a:gd name="T108" fmla="*/ 7 w 162"/>
                <a:gd name="T109" fmla="*/ 81 h 163"/>
                <a:gd name="T110" fmla="*/ 8 w 162"/>
                <a:gd name="T111" fmla="*/ 72 h 163"/>
                <a:gd name="T112" fmla="*/ 10 w 162"/>
                <a:gd name="T113" fmla="*/ 62 h 163"/>
                <a:gd name="T114" fmla="*/ 13 w 162"/>
                <a:gd name="T115" fmla="*/ 54 h 163"/>
                <a:gd name="T116" fmla="*/ 17 w 162"/>
                <a:gd name="T117" fmla="*/ 44 h 163"/>
                <a:gd name="T118" fmla="*/ 29 w 162"/>
                <a:gd name="T119" fmla="*/ 29 h 163"/>
                <a:gd name="T120" fmla="*/ 44 w 162"/>
                <a:gd name="T121" fmla="*/ 17 h 163"/>
                <a:gd name="T122" fmla="*/ 63 w 162"/>
                <a:gd name="T123" fmla="*/ 10 h 163"/>
                <a:gd name="T124" fmla="*/ 81 w 162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3"/>
                <a:gd name="T191" fmla="*/ 162 w 162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3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1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92"/>
                  </a:lnTo>
                  <a:lnTo>
                    <a:pt x="3" y="102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2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6" y="158"/>
                  </a:lnTo>
                  <a:lnTo>
                    <a:pt x="61" y="160"/>
                  </a:lnTo>
                  <a:lnTo>
                    <a:pt x="66" y="161"/>
                  </a:lnTo>
                  <a:lnTo>
                    <a:pt x="70" y="162"/>
                  </a:lnTo>
                  <a:lnTo>
                    <a:pt x="76" y="162"/>
                  </a:lnTo>
                  <a:lnTo>
                    <a:pt x="81" y="163"/>
                  </a:lnTo>
                  <a:lnTo>
                    <a:pt x="86" y="162"/>
                  </a:lnTo>
                  <a:lnTo>
                    <a:pt x="92" y="162"/>
                  </a:lnTo>
                  <a:lnTo>
                    <a:pt x="97" y="161"/>
                  </a:lnTo>
                  <a:lnTo>
                    <a:pt x="102" y="160"/>
                  </a:lnTo>
                  <a:lnTo>
                    <a:pt x="107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2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2"/>
                  </a:lnTo>
                  <a:lnTo>
                    <a:pt x="161" y="92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6" y="50"/>
                  </a:lnTo>
                  <a:lnTo>
                    <a:pt x="151" y="40"/>
                  </a:lnTo>
                  <a:lnTo>
                    <a:pt x="148" y="36"/>
                  </a:lnTo>
                  <a:lnTo>
                    <a:pt x="145" y="31"/>
                  </a:lnTo>
                  <a:lnTo>
                    <a:pt x="142" y="27"/>
                  </a:lnTo>
                  <a:lnTo>
                    <a:pt x="138" y="23"/>
                  </a:lnTo>
                  <a:lnTo>
                    <a:pt x="134" y="20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1" y="10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1" y="8"/>
                  </a:moveTo>
                  <a:lnTo>
                    <a:pt x="86" y="8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4" y="12"/>
                  </a:lnTo>
                  <a:lnTo>
                    <a:pt x="108" y="13"/>
                  </a:lnTo>
                  <a:lnTo>
                    <a:pt x="113" y="15"/>
                  </a:lnTo>
                  <a:lnTo>
                    <a:pt x="117" y="17"/>
                  </a:lnTo>
                  <a:lnTo>
                    <a:pt x="122" y="20"/>
                  </a:lnTo>
                  <a:lnTo>
                    <a:pt x="126" y="22"/>
                  </a:lnTo>
                  <a:lnTo>
                    <a:pt x="130" y="26"/>
                  </a:lnTo>
                  <a:lnTo>
                    <a:pt x="133" y="29"/>
                  </a:lnTo>
                  <a:lnTo>
                    <a:pt x="136" y="32"/>
                  </a:lnTo>
                  <a:lnTo>
                    <a:pt x="140" y="36"/>
                  </a:lnTo>
                  <a:lnTo>
                    <a:pt x="142" y="40"/>
                  </a:lnTo>
                  <a:lnTo>
                    <a:pt x="145" y="44"/>
                  </a:lnTo>
                  <a:lnTo>
                    <a:pt x="149" y="54"/>
                  </a:lnTo>
                  <a:lnTo>
                    <a:pt x="152" y="63"/>
                  </a:lnTo>
                  <a:lnTo>
                    <a:pt x="154" y="72"/>
                  </a:lnTo>
                  <a:lnTo>
                    <a:pt x="154" y="81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40" y="127"/>
                  </a:lnTo>
                  <a:lnTo>
                    <a:pt x="133" y="134"/>
                  </a:lnTo>
                  <a:lnTo>
                    <a:pt x="126" y="140"/>
                  </a:lnTo>
                  <a:lnTo>
                    <a:pt x="118" y="146"/>
                  </a:lnTo>
                  <a:lnTo>
                    <a:pt x="109" y="150"/>
                  </a:lnTo>
                  <a:lnTo>
                    <a:pt x="100" y="153"/>
                  </a:lnTo>
                  <a:lnTo>
                    <a:pt x="90" y="154"/>
                  </a:lnTo>
                  <a:lnTo>
                    <a:pt x="81" y="155"/>
                  </a:lnTo>
                  <a:lnTo>
                    <a:pt x="71" y="154"/>
                  </a:lnTo>
                  <a:lnTo>
                    <a:pt x="62" y="153"/>
                  </a:lnTo>
                  <a:lnTo>
                    <a:pt x="53" y="150"/>
                  </a:lnTo>
                  <a:lnTo>
                    <a:pt x="44" y="146"/>
                  </a:lnTo>
                  <a:lnTo>
                    <a:pt x="36" y="140"/>
                  </a:lnTo>
                  <a:lnTo>
                    <a:pt x="29" y="134"/>
                  </a:lnTo>
                  <a:lnTo>
                    <a:pt x="22" y="127"/>
                  </a:lnTo>
                  <a:lnTo>
                    <a:pt x="17" y="118"/>
                  </a:lnTo>
                  <a:lnTo>
                    <a:pt x="13" y="109"/>
                  </a:lnTo>
                  <a:lnTo>
                    <a:pt x="10" y="100"/>
                  </a:lnTo>
                  <a:lnTo>
                    <a:pt x="8" y="91"/>
                  </a:lnTo>
                  <a:lnTo>
                    <a:pt x="7" y="81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9" y="67"/>
                  </a:lnTo>
                  <a:lnTo>
                    <a:pt x="10" y="62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4" y="17"/>
                  </a:lnTo>
                  <a:lnTo>
                    <a:pt x="54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7" name="Rectangle 17"/>
            <p:cNvSpPr>
              <a:spLocks noChangeArrowheads="1"/>
            </p:cNvSpPr>
            <p:nvPr/>
          </p:nvSpPr>
          <p:spPr bwMode="auto">
            <a:xfrm>
              <a:off x="5075" y="519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1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68" name="Freeform 16"/>
            <p:cNvSpPr>
              <a:spLocks noEditPoints="1"/>
            </p:cNvSpPr>
            <p:nvPr/>
          </p:nvSpPr>
          <p:spPr bwMode="auto">
            <a:xfrm>
              <a:off x="6604" y="784"/>
              <a:ext cx="162" cy="162"/>
            </a:xfrm>
            <a:custGeom>
              <a:avLst/>
              <a:gdLst>
                <a:gd name="T0" fmla="*/ 71 w 162"/>
                <a:gd name="T1" fmla="*/ 0 h 162"/>
                <a:gd name="T2" fmla="*/ 51 w 162"/>
                <a:gd name="T3" fmla="*/ 5 h 162"/>
                <a:gd name="T4" fmla="*/ 32 w 162"/>
                <a:gd name="T5" fmla="*/ 16 h 162"/>
                <a:gd name="T6" fmla="*/ 17 w 162"/>
                <a:gd name="T7" fmla="*/ 31 h 162"/>
                <a:gd name="T8" fmla="*/ 9 w 162"/>
                <a:gd name="T9" fmla="*/ 45 h 162"/>
                <a:gd name="T10" fmla="*/ 5 w 162"/>
                <a:gd name="T11" fmla="*/ 55 h 162"/>
                <a:gd name="T12" fmla="*/ 2 w 162"/>
                <a:gd name="T13" fmla="*/ 65 h 162"/>
                <a:gd name="T14" fmla="*/ 1 w 162"/>
                <a:gd name="T15" fmla="*/ 76 h 162"/>
                <a:gd name="T16" fmla="*/ 1 w 162"/>
                <a:gd name="T17" fmla="*/ 91 h 162"/>
                <a:gd name="T18" fmla="*/ 6 w 162"/>
                <a:gd name="T19" fmla="*/ 111 h 162"/>
                <a:gd name="T20" fmla="*/ 17 w 162"/>
                <a:gd name="T21" fmla="*/ 130 h 162"/>
                <a:gd name="T22" fmla="*/ 32 w 162"/>
                <a:gd name="T23" fmla="*/ 145 h 162"/>
                <a:gd name="T24" fmla="*/ 46 w 162"/>
                <a:gd name="T25" fmla="*/ 153 h 162"/>
                <a:gd name="T26" fmla="*/ 56 w 162"/>
                <a:gd name="T27" fmla="*/ 157 h 162"/>
                <a:gd name="T28" fmla="*/ 66 w 162"/>
                <a:gd name="T29" fmla="*/ 160 h 162"/>
                <a:gd name="T30" fmla="*/ 76 w 162"/>
                <a:gd name="T31" fmla="*/ 162 h 162"/>
                <a:gd name="T32" fmla="*/ 87 w 162"/>
                <a:gd name="T33" fmla="*/ 162 h 162"/>
                <a:gd name="T34" fmla="*/ 97 w 162"/>
                <a:gd name="T35" fmla="*/ 160 h 162"/>
                <a:gd name="T36" fmla="*/ 107 w 162"/>
                <a:gd name="T37" fmla="*/ 157 h 162"/>
                <a:gd name="T38" fmla="*/ 117 w 162"/>
                <a:gd name="T39" fmla="*/ 153 h 162"/>
                <a:gd name="T40" fmla="*/ 130 w 162"/>
                <a:gd name="T41" fmla="*/ 145 h 162"/>
                <a:gd name="T42" fmla="*/ 145 w 162"/>
                <a:gd name="T43" fmla="*/ 130 h 162"/>
                <a:gd name="T44" fmla="*/ 156 w 162"/>
                <a:gd name="T45" fmla="*/ 111 h 162"/>
                <a:gd name="T46" fmla="*/ 162 w 162"/>
                <a:gd name="T47" fmla="*/ 91 h 162"/>
                <a:gd name="T48" fmla="*/ 162 w 162"/>
                <a:gd name="T49" fmla="*/ 70 h 162"/>
                <a:gd name="T50" fmla="*/ 156 w 162"/>
                <a:gd name="T51" fmla="*/ 50 h 162"/>
                <a:gd name="T52" fmla="*/ 148 w 162"/>
                <a:gd name="T53" fmla="*/ 35 h 162"/>
                <a:gd name="T54" fmla="*/ 142 w 162"/>
                <a:gd name="T55" fmla="*/ 27 h 162"/>
                <a:gd name="T56" fmla="*/ 134 w 162"/>
                <a:gd name="T57" fmla="*/ 19 h 162"/>
                <a:gd name="T58" fmla="*/ 126 w 162"/>
                <a:gd name="T59" fmla="*/ 13 h 162"/>
                <a:gd name="T60" fmla="*/ 111 w 162"/>
                <a:gd name="T61" fmla="*/ 5 h 162"/>
                <a:gd name="T62" fmla="*/ 91 w 162"/>
                <a:gd name="T63" fmla="*/ 0 h 162"/>
                <a:gd name="T64" fmla="*/ 81 w 162"/>
                <a:gd name="T65" fmla="*/ 7 h 162"/>
                <a:gd name="T66" fmla="*/ 91 w 162"/>
                <a:gd name="T67" fmla="*/ 8 h 162"/>
                <a:gd name="T68" fmla="*/ 100 w 162"/>
                <a:gd name="T69" fmla="*/ 10 h 162"/>
                <a:gd name="T70" fmla="*/ 109 w 162"/>
                <a:gd name="T71" fmla="*/ 13 h 162"/>
                <a:gd name="T72" fmla="*/ 118 w 162"/>
                <a:gd name="T73" fmla="*/ 17 h 162"/>
                <a:gd name="T74" fmla="*/ 126 w 162"/>
                <a:gd name="T75" fmla="*/ 22 h 162"/>
                <a:gd name="T76" fmla="*/ 133 w 162"/>
                <a:gd name="T77" fmla="*/ 28 h 162"/>
                <a:gd name="T78" fmla="*/ 140 w 162"/>
                <a:gd name="T79" fmla="*/ 36 h 162"/>
                <a:gd name="T80" fmla="*/ 145 w 162"/>
                <a:gd name="T81" fmla="*/ 44 h 162"/>
                <a:gd name="T82" fmla="*/ 152 w 162"/>
                <a:gd name="T83" fmla="*/ 62 h 162"/>
                <a:gd name="T84" fmla="*/ 154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4 w 162"/>
                <a:gd name="T91" fmla="*/ 133 h 162"/>
                <a:gd name="T92" fmla="*/ 118 w 162"/>
                <a:gd name="T93" fmla="*/ 145 h 162"/>
                <a:gd name="T94" fmla="*/ 100 w 162"/>
                <a:gd name="T95" fmla="*/ 152 h 162"/>
                <a:gd name="T96" fmla="*/ 81 w 162"/>
                <a:gd name="T97" fmla="*/ 154 h 162"/>
                <a:gd name="T98" fmla="*/ 62 w 162"/>
                <a:gd name="T99" fmla="*/ 152 h 162"/>
                <a:gd name="T100" fmla="*/ 45 w 162"/>
                <a:gd name="T101" fmla="*/ 145 h 162"/>
                <a:gd name="T102" fmla="*/ 29 w 162"/>
                <a:gd name="T103" fmla="*/ 133 h 162"/>
                <a:gd name="T104" fmla="*/ 17 w 162"/>
                <a:gd name="T105" fmla="*/ 118 h 162"/>
                <a:gd name="T106" fmla="*/ 10 w 162"/>
                <a:gd name="T107" fmla="*/ 99 h 162"/>
                <a:gd name="T108" fmla="*/ 8 w 162"/>
                <a:gd name="T109" fmla="*/ 81 h 162"/>
                <a:gd name="T110" fmla="*/ 8 w 162"/>
                <a:gd name="T111" fmla="*/ 71 h 162"/>
                <a:gd name="T112" fmla="*/ 10 w 162"/>
                <a:gd name="T113" fmla="*/ 62 h 162"/>
                <a:gd name="T114" fmla="*/ 13 w 162"/>
                <a:gd name="T115" fmla="*/ 53 h 162"/>
                <a:gd name="T116" fmla="*/ 17 w 162"/>
                <a:gd name="T117" fmla="*/ 44 h 162"/>
                <a:gd name="T118" fmla="*/ 29 w 162"/>
                <a:gd name="T119" fmla="*/ 28 h 162"/>
                <a:gd name="T120" fmla="*/ 45 w 162"/>
                <a:gd name="T121" fmla="*/ 17 h 162"/>
                <a:gd name="T122" fmla="*/ 63 w 162"/>
                <a:gd name="T123" fmla="*/ 10 h 162"/>
                <a:gd name="T124" fmla="*/ 81 w 162"/>
                <a:gd name="T125" fmla="*/ 7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0"/>
                  </a:lnTo>
                  <a:lnTo>
                    <a:pt x="61" y="2"/>
                  </a:lnTo>
                  <a:lnTo>
                    <a:pt x="51" y="5"/>
                  </a:lnTo>
                  <a:lnTo>
                    <a:pt x="42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2" y="40"/>
                  </a:lnTo>
                  <a:lnTo>
                    <a:pt x="9" y="45"/>
                  </a:lnTo>
                  <a:lnTo>
                    <a:pt x="7" y="50"/>
                  </a:lnTo>
                  <a:lnTo>
                    <a:pt x="5" y="55"/>
                  </a:lnTo>
                  <a:lnTo>
                    <a:pt x="3" y="60"/>
                  </a:lnTo>
                  <a:lnTo>
                    <a:pt x="2" y="65"/>
                  </a:lnTo>
                  <a:lnTo>
                    <a:pt x="1" y="70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5"/>
                  </a:lnTo>
                  <a:lnTo>
                    <a:pt x="41" y="151"/>
                  </a:lnTo>
                  <a:lnTo>
                    <a:pt x="46" y="153"/>
                  </a:lnTo>
                  <a:lnTo>
                    <a:pt x="51" y="156"/>
                  </a:lnTo>
                  <a:lnTo>
                    <a:pt x="56" y="157"/>
                  </a:lnTo>
                  <a:lnTo>
                    <a:pt x="61" y="159"/>
                  </a:lnTo>
                  <a:lnTo>
                    <a:pt x="66" y="160"/>
                  </a:lnTo>
                  <a:lnTo>
                    <a:pt x="71" y="161"/>
                  </a:lnTo>
                  <a:lnTo>
                    <a:pt x="76" y="162"/>
                  </a:lnTo>
                  <a:lnTo>
                    <a:pt x="81" y="162"/>
                  </a:lnTo>
                  <a:lnTo>
                    <a:pt x="87" y="162"/>
                  </a:lnTo>
                  <a:lnTo>
                    <a:pt x="92" y="161"/>
                  </a:lnTo>
                  <a:lnTo>
                    <a:pt x="97" y="160"/>
                  </a:lnTo>
                  <a:lnTo>
                    <a:pt x="102" y="159"/>
                  </a:lnTo>
                  <a:lnTo>
                    <a:pt x="107" y="157"/>
                  </a:lnTo>
                  <a:lnTo>
                    <a:pt x="112" y="156"/>
                  </a:lnTo>
                  <a:lnTo>
                    <a:pt x="117" y="153"/>
                  </a:lnTo>
                  <a:lnTo>
                    <a:pt x="121" y="151"/>
                  </a:lnTo>
                  <a:lnTo>
                    <a:pt x="130" y="145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6" y="111"/>
                  </a:lnTo>
                  <a:lnTo>
                    <a:pt x="159" y="101"/>
                  </a:lnTo>
                  <a:lnTo>
                    <a:pt x="162" y="91"/>
                  </a:lnTo>
                  <a:lnTo>
                    <a:pt x="162" y="81"/>
                  </a:lnTo>
                  <a:lnTo>
                    <a:pt x="162" y="70"/>
                  </a:lnTo>
                  <a:lnTo>
                    <a:pt x="159" y="60"/>
                  </a:lnTo>
                  <a:lnTo>
                    <a:pt x="156" y="50"/>
                  </a:lnTo>
                  <a:lnTo>
                    <a:pt x="151" y="40"/>
                  </a:lnTo>
                  <a:lnTo>
                    <a:pt x="148" y="35"/>
                  </a:lnTo>
                  <a:lnTo>
                    <a:pt x="145" y="31"/>
                  </a:lnTo>
                  <a:lnTo>
                    <a:pt x="142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6" y="13"/>
                  </a:lnTo>
                  <a:lnTo>
                    <a:pt x="121" y="10"/>
                  </a:lnTo>
                  <a:lnTo>
                    <a:pt x="111" y="5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1" y="7"/>
                  </a:moveTo>
                  <a:lnTo>
                    <a:pt x="86" y="7"/>
                  </a:lnTo>
                  <a:lnTo>
                    <a:pt x="91" y="8"/>
                  </a:lnTo>
                  <a:lnTo>
                    <a:pt x="95" y="8"/>
                  </a:lnTo>
                  <a:lnTo>
                    <a:pt x="100" y="10"/>
                  </a:lnTo>
                  <a:lnTo>
                    <a:pt x="104" y="11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118" y="17"/>
                  </a:lnTo>
                  <a:lnTo>
                    <a:pt x="122" y="19"/>
                  </a:lnTo>
                  <a:lnTo>
                    <a:pt x="126" y="22"/>
                  </a:lnTo>
                  <a:lnTo>
                    <a:pt x="130" y="25"/>
                  </a:lnTo>
                  <a:lnTo>
                    <a:pt x="133" y="28"/>
                  </a:lnTo>
                  <a:lnTo>
                    <a:pt x="137" y="32"/>
                  </a:lnTo>
                  <a:lnTo>
                    <a:pt x="140" y="36"/>
                  </a:lnTo>
                  <a:lnTo>
                    <a:pt x="143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4" y="71"/>
                  </a:lnTo>
                  <a:lnTo>
                    <a:pt x="154" y="81"/>
                  </a:lnTo>
                  <a:lnTo>
                    <a:pt x="154" y="90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40" y="126"/>
                  </a:lnTo>
                  <a:lnTo>
                    <a:pt x="134" y="133"/>
                  </a:lnTo>
                  <a:lnTo>
                    <a:pt x="126" y="140"/>
                  </a:lnTo>
                  <a:lnTo>
                    <a:pt x="118" y="145"/>
                  </a:lnTo>
                  <a:lnTo>
                    <a:pt x="109" y="149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1" y="154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49"/>
                  </a:lnTo>
                  <a:lnTo>
                    <a:pt x="45" y="145"/>
                  </a:lnTo>
                  <a:lnTo>
                    <a:pt x="36" y="140"/>
                  </a:lnTo>
                  <a:lnTo>
                    <a:pt x="29" y="133"/>
                  </a:lnTo>
                  <a:lnTo>
                    <a:pt x="23" y="126"/>
                  </a:lnTo>
                  <a:lnTo>
                    <a:pt x="17" y="118"/>
                  </a:lnTo>
                  <a:lnTo>
                    <a:pt x="13" y="109"/>
                  </a:lnTo>
                  <a:lnTo>
                    <a:pt x="10" y="99"/>
                  </a:lnTo>
                  <a:lnTo>
                    <a:pt x="8" y="90"/>
                  </a:lnTo>
                  <a:lnTo>
                    <a:pt x="8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9" y="67"/>
                  </a:lnTo>
                  <a:lnTo>
                    <a:pt x="10" y="62"/>
                  </a:lnTo>
                  <a:lnTo>
                    <a:pt x="12" y="58"/>
                  </a:lnTo>
                  <a:lnTo>
                    <a:pt x="13" y="53"/>
                  </a:lnTo>
                  <a:lnTo>
                    <a:pt x="15" y="48"/>
                  </a:lnTo>
                  <a:lnTo>
                    <a:pt x="17" y="44"/>
                  </a:lnTo>
                  <a:lnTo>
                    <a:pt x="23" y="36"/>
                  </a:lnTo>
                  <a:lnTo>
                    <a:pt x="29" y="28"/>
                  </a:lnTo>
                  <a:lnTo>
                    <a:pt x="36" y="22"/>
                  </a:lnTo>
                  <a:lnTo>
                    <a:pt x="45" y="17"/>
                  </a:lnTo>
                  <a:lnTo>
                    <a:pt x="54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9" name="Rectangle 15"/>
            <p:cNvSpPr>
              <a:spLocks noChangeArrowheads="1"/>
            </p:cNvSpPr>
            <p:nvPr/>
          </p:nvSpPr>
          <p:spPr bwMode="auto">
            <a:xfrm>
              <a:off x="6652" y="80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2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70" name="Freeform 14"/>
            <p:cNvSpPr>
              <a:spLocks noEditPoints="1"/>
            </p:cNvSpPr>
            <p:nvPr/>
          </p:nvSpPr>
          <p:spPr bwMode="auto">
            <a:xfrm>
              <a:off x="6447" y="1255"/>
              <a:ext cx="162" cy="163"/>
            </a:xfrm>
            <a:custGeom>
              <a:avLst/>
              <a:gdLst>
                <a:gd name="T0" fmla="*/ 71 w 162"/>
                <a:gd name="T1" fmla="*/ 1 h 163"/>
                <a:gd name="T2" fmla="*/ 51 w 162"/>
                <a:gd name="T3" fmla="*/ 6 h 163"/>
                <a:gd name="T4" fmla="*/ 32 w 162"/>
                <a:gd name="T5" fmla="*/ 17 h 163"/>
                <a:gd name="T6" fmla="*/ 17 w 162"/>
                <a:gd name="T7" fmla="*/ 32 h 163"/>
                <a:gd name="T8" fmla="*/ 9 w 162"/>
                <a:gd name="T9" fmla="*/ 46 h 163"/>
                <a:gd name="T10" fmla="*/ 4 w 162"/>
                <a:gd name="T11" fmla="*/ 56 h 163"/>
                <a:gd name="T12" fmla="*/ 1 w 162"/>
                <a:gd name="T13" fmla="*/ 66 h 163"/>
                <a:gd name="T14" fmla="*/ 0 w 162"/>
                <a:gd name="T15" fmla="*/ 76 h 163"/>
                <a:gd name="T16" fmla="*/ 1 w 162"/>
                <a:gd name="T17" fmla="*/ 92 h 163"/>
                <a:gd name="T18" fmla="*/ 6 w 162"/>
                <a:gd name="T19" fmla="*/ 112 h 163"/>
                <a:gd name="T20" fmla="*/ 17 w 162"/>
                <a:gd name="T21" fmla="*/ 131 h 163"/>
                <a:gd name="T22" fmla="*/ 32 w 162"/>
                <a:gd name="T23" fmla="*/ 146 h 163"/>
                <a:gd name="T24" fmla="*/ 46 w 162"/>
                <a:gd name="T25" fmla="*/ 154 h 163"/>
                <a:gd name="T26" fmla="*/ 55 w 162"/>
                <a:gd name="T27" fmla="*/ 158 h 163"/>
                <a:gd name="T28" fmla="*/ 65 w 162"/>
                <a:gd name="T29" fmla="*/ 161 h 163"/>
                <a:gd name="T30" fmla="*/ 76 w 162"/>
                <a:gd name="T31" fmla="*/ 163 h 163"/>
                <a:gd name="T32" fmla="*/ 86 w 162"/>
                <a:gd name="T33" fmla="*/ 163 h 163"/>
                <a:gd name="T34" fmla="*/ 96 w 162"/>
                <a:gd name="T35" fmla="*/ 161 h 163"/>
                <a:gd name="T36" fmla="*/ 106 w 162"/>
                <a:gd name="T37" fmla="*/ 158 h 163"/>
                <a:gd name="T38" fmla="*/ 116 w 162"/>
                <a:gd name="T39" fmla="*/ 154 h 163"/>
                <a:gd name="T40" fmla="*/ 130 w 162"/>
                <a:gd name="T41" fmla="*/ 146 h 163"/>
                <a:gd name="T42" fmla="*/ 145 w 162"/>
                <a:gd name="T43" fmla="*/ 131 h 163"/>
                <a:gd name="T44" fmla="*/ 155 w 162"/>
                <a:gd name="T45" fmla="*/ 112 h 163"/>
                <a:gd name="T46" fmla="*/ 161 w 162"/>
                <a:gd name="T47" fmla="*/ 92 h 163"/>
                <a:gd name="T48" fmla="*/ 161 w 162"/>
                <a:gd name="T49" fmla="*/ 71 h 163"/>
                <a:gd name="T50" fmla="*/ 155 w 162"/>
                <a:gd name="T51" fmla="*/ 51 h 163"/>
                <a:gd name="T52" fmla="*/ 148 w 162"/>
                <a:gd name="T53" fmla="*/ 36 h 163"/>
                <a:gd name="T54" fmla="*/ 141 w 162"/>
                <a:gd name="T55" fmla="*/ 28 h 163"/>
                <a:gd name="T56" fmla="*/ 134 w 162"/>
                <a:gd name="T57" fmla="*/ 20 h 163"/>
                <a:gd name="T58" fmla="*/ 125 w 162"/>
                <a:gd name="T59" fmla="*/ 14 h 163"/>
                <a:gd name="T60" fmla="*/ 111 w 162"/>
                <a:gd name="T61" fmla="*/ 6 h 163"/>
                <a:gd name="T62" fmla="*/ 91 w 162"/>
                <a:gd name="T63" fmla="*/ 1 h 163"/>
                <a:gd name="T64" fmla="*/ 80 w 162"/>
                <a:gd name="T65" fmla="*/ 8 h 163"/>
                <a:gd name="T66" fmla="*/ 90 w 162"/>
                <a:gd name="T67" fmla="*/ 9 h 163"/>
                <a:gd name="T68" fmla="*/ 99 w 162"/>
                <a:gd name="T69" fmla="*/ 10 h 163"/>
                <a:gd name="T70" fmla="*/ 108 w 162"/>
                <a:gd name="T71" fmla="*/ 14 h 163"/>
                <a:gd name="T72" fmla="*/ 117 w 162"/>
                <a:gd name="T73" fmla="*/ 18 h 163"/>
                <a:gd name="T74" fmla="*/ 125 w 162"/>
                <a:gd name="T75" fmla="*/ 23 h 163"/>
                <a:gd name="T76" fmla="*/ 133 w 162"/>
                <a:gd name="T77" fmla="*/ 29 h 163"/>
                <a:gd name="T78" fmla="*/ 139 w 162"/>
                <a:gd name="T79" fmla="*/ 37 h 163"/>
                <a:gd name="T80" fmla="*/ 145 w 162"/>
                <a:gd name="T81" fmla="*/ 45 h 163"/>
                <a:gd name="T82" fmla="*/ 152 w 162"/>
                <a:gd name="T83" fmla="*/ 63 h 163"/>
                <a:gd name="T84" fmla="*/ 154 w 162"/>
                <a:gd name="T85" fmla="*/ 82 h 163"/>
                <a:gd name="T86" fmla="*/ 152 w 162"/>
                <a:gd name="T87" fmla="*/ 100 h 163"/>
                <a:gd name="T88" fmla="*/ 145 w 162"/>
                <a:gd name="T89" fmla="*/ 119 h 163"/>
                <a:gd name="T90" fmla="*/ 133 w 162"/>
                <a:gd name="T91" fmla="*/ 134 h 163"/>
                <a:gd name="T92" fmla="*/ 117 w 162"/>
                <a:gd name="T93" fmla="*/ 146 h 163"/>
                <a:gd name="T94" fmla="*/ 99 w 162"/>
                <a:gd name="T95" fmla="*/ 153 h 163"/>
                <a:gd name="T96" fmla="*/ 80 w 162"/>
                <a:gd name="T97" fmla="*/ 156 h 163"/>
                <a:gd name="T98" fmla="*/ 62 w 162"/>
                <a:gd name="T99" fmla="*/ 153 h 163"/>
                <a:gd name="T100" fmla="*/ 44 w 162"/>
                <a:gd name="T101" fmla="*/ 146 h 163"/>
                <a:gd name="T102" fmla="*/ 28 w 162"/>
                <a:gd name="T103" fmla="*/ 134 h 163"/>
                <a:gd name="T104" fmla="*/ 17 w 162"/>
                <a:gd name="T105" fmla="*/ 119 h 163"/>
                <a:gd name="T106" fmla="*/ 9 w 162"/>
                <a:gd name="T107" fmla="*/ 100 h 163"/>
                <a:gd name="T108" fmla="*/ 7 w 162"/>
                <a:gd name="T109" fmla="*/ 82 h 163"/>
                <a:gd name="T110" fmla="*/ 8 w 162"/>
                <a:gd name="T111" fmla="*/ 72 h 163"/>
                <a:gd name="T112" fmla="*/ 9 w 162"/>
                <a:gd name="T113" fmla="*/ 63 h 163"/>
                <a:gd name="T114" fmla="*/ 13 w 162"/>
                <a:gd name="T115" fmla="*/ 54 h 163"/>
                <a:gd name="T116" fmla="*/ 17 w 162"/>
                <a:gd name="T117" fmla="*/ 45 h 163"/>
                <a:gd name="T118" fmla="*/ 29 w 162"/>
                <a:gd name="T119" fmla="*/ 29 h 163"/>
                <a:gd name="T120" fmla="*/ 44 w 162"/>
                <a:gd name="T121" fmla="*/ 18 h 163"/>
                <a:gd name="T122" fmla="*/ 63 w 162"/>
                <a:gd name="T123" fmla="*/ 10 h 163"/>
                <a:gd name="T124" fmla="*/ 80 w 162"/>
                <a:gd name="T125" fmla="*/ 8 h 1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3"/>
                <a:gd name="T191" fmla="*/ 162 w 162"/>
                <a:gd name="T192" fmla="*/ 163 h 1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3">
                  <a:moveTo>
                    <a:pt x="81" y="0"/>
                  </a:moveTo>
                  <a:lnTo>
                    <a:pt x="71" y="1"/>
                  </a:lnTo>
                  <a:lnTo>
                    <a:pt x="61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2" y="17"/>
                  </a:lnTo>
                  <a:lnTo>
                    <a:pt x="24" y="24"/>
                  </a:lnTo>
                  <a:lnTo>
                    <a:pt x="17" y="32"/>
                  </a:lnTo>
                  <a:lnTo>
                    <a:pt x="11" y="41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3" y="61"/>
                  </a:lnTo>
                  <a:lnTo>
                    <a:pt x="1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1" y="92"/>
                  </a:lnTo>
                  <a:lnTo>
                    <a:pt x="3" y="102"/>
                  </a:lnTo>
                  <a:lnTo>
                    <a:pt x="6" y="112"/>
                  </a:lnTo>
                  <a:lnTo>
                    <a:pt x="11" y="122"/>
                  </a:lnTo>
                  <a:lnTo>
                    <a:pt x="17" y="131"/>
                  </a:lnTo>
                  <a:lnTo>
                    <a:pt x="24" y="139"/>
                  </a:lnTo>
                  <a:lnTo>
                    <a:pt x="32" y="146"/>
                  </a:lnTo>
                  <a:lnTo>
                    <a:pt x="41" y="152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5" y="158"/>
                  </a:lnTo>
                  <a:lnTo>
                    <a:pt x="60" y="160"/>
                  </a:lnTo>
                  <a:lnTo>
                    <a:pt x="65" y="161"/>
                  </a:lnTo>
                  <a:lnTo>
                    <a:pt x="70" y="162"/>
                  </a:lnTo>
                  <a:lnTo>
                    <a:pt x="76" y="163"/>
                  </a:lnTo>
                  <a:lnTo>
                    <a:pt x="81" y="163"/>
                  </a:lnTo>
                  <a:lnTo>
                    <a:pt x="86" y="163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1" y="160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2"/>
                  </a:lnTo>
                  <a:lnTo>
                    <a:pt x="130" y="146"/>
                  </a:lnTo>
                  <a:lnTo>
                    <a:pt x="138" y="139"/>
                  </a:lnTo>
                  <a:lnTo>
                    <a:pt x="145" y="131"/>
                  </a:lnTo>
                  <a:lnTo>
                    <a:pt x="151" y="122"/>
                  </a:lnTo>
                  <a:lnTo>
                    <a:pt x="155" y="112"/>
                  </a:lnTo>
                  <a:lnTo>
                    <a:pt x="159" y="102"/>
                  </a:lnTo>
                  <a:lnTo>
                    <a:pt x="161" y="92"/>
                  </a:lnTo>
                  <a:lnTo>
                    <a:pt x="162" y="82"/>
                  </a:lnTo>
                  <a:lnTo>
                    <a:pt x="161" y="71"/>
                  </a:lnTo>
                  <a:lnTo>
                    <a:pt x="159" y="61"/>
                  </a:lnTo>
                  <a:lnTo>
                    <a:pt x="155" y="51"/>
                  </a:lnTo>
                  <a:lnTo>
                    <a:pt x="151" y="41"/>
                  </a:lnTo>
                  <a:lnTo>
                    <a:pt x="148" y="36"/>
                  </a:lnTo>
                  <a:lnTo>
                    <a:pt x="145" y="32"/>
                  </a:lnTo>
                  <a:lnTo>
                    <a:pt x="141" y="28"/>
                  </a:lnTo>
                  <a:lnTo>
                    <a:pt x="138" y="24"/>
                  </a:lnTo>
                  <a:lnTo>
                    <a:pt x="134" y="20"/>
                  </a:lnTo>
                  <a:lnTo>
                    <a:pt x="130" y="17"/>
                  </a:lnTo>
                  <a:lnTo>
                    <a:pt x="125" y="14"/>
                  </a:lnTo>
                  <a:lnTo>
                    <a:pt x="121" y="11"/>
                  </a:lnTo>
                  <a:lnTo>
                    <a:pt x="111" y="6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1" y="0"/>
                  </a:lnTo>
                  <a:close/>
                  <a:moveTo>
                    <a:pt x="80" y="8"/>
                  </a:moveTo>
                  <a:lnTo>
                    <a:pt x="85" y="8"/>
                  </a:lnTo>
                  <a:lnTo>
                    <a:pt x="90" y="9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103" y="12"/>
                  </a:lnTo>
                  <a:lnTo>
                    <a:pt x="108" y="14"/>
                  </a:lnTo>
                  <a:lnTo>
                    <a:pt x="113" y="16"/>
                  </a:lnTo>
                  <a:lnTo>
                    <a:pt x="117" y="18"/>
                  </a:lnTo>
                  <a:lnTo>
                    <a:pt x="121" y="20"/>
                  </a:lnTo>
                  <a:lnTo>
                    <a:pt x="125" y="23"/>
                  </a:lnTo>
                  <a:lnTo>
                    <a:pt x="129" y="26"/>
                  </a:lnTo>
                  <a:lnTo>
                    <a:pt x="133" y="29"/>
                  </a:lnTo>
                  <a:lnTo>
                    <a:pt x="136" y="33"/>
                  </a:lnTo>
                  <a:lnTo>
                    <a:pt x="139" y="37"/>
                  </a:lnTo>
                  <a:lnTo>
                    <a:pt x="142" y="41"/>
                  </a:lnTo>
                  <a:lnTo>
                    <a:pt x="145" y="45"/>
                  </a:lnTo>
                  <a:lnTo>
                    <a:pt x="149" y="54"/>
                  </a:lnTo>
                  <a:lnTo>
                    <a:pt x="152" y="63"/>
                  </a:lnTo>
                  <a:lnTo>
                    <a:pt x="153" y="72"/>
                  </a:lnTo>
                  <a:lnTo>
                    <a:pt x="154" y="82"/>
                  </a:lnTo>
                  <a:lnTo>
                    <a:pt x="153" y="91"/>
                  </a:lnTo>
                  <a:lnTo>
                    <a:pt x="152" y="100"/>
                  </a:lnTo>
                  <a:lnTo>
                    <a:pt x="149" y="110"/>
                  </a:lnTo>
                  <a:lnTo>
                    <a:pt x="145" y="119"/>
                  </a:lnTo>
                  <a:lnTo>
                    <a:pt x="139" y="127"/>
                  </a:lnTo>
                  <a:lnTo>
                    <a:pt x="133" y="134"/>
                  </a:lnTo>
                  <a:lnTo>
                    <a:pt x="126" y="141"/>
                  </a:lnTo>
                  <a:lnTo>
                    <a:pt x="117" y="146"/>
                  </a:lnTo>
                  <a:lnTo>
                    <a:pt x="109" y="150"/>
                  </a:lnTo>
                  <a:lnTo>
                    <a:pt x="99" y="153"/>
                  </a:lnTo>
                  <a:lnTo>
                    <a:pt x="90" y="155"/>
                  </a:lnTo>
                  <a:lnTo>
                    <a:pt x="80" y="156"/>
                  </a:lnTo>
                  <a:lnTo>
                    <a:pt x="71" y="155"/>
                  </a:lnTo>
                  <a:lnTo>
                    <a:pt x="62" y="153"/>
                  </a:lnTo>
                  <a:lnTo>
                    <a:pt x="53" y="150"/>
                  </a:lnTo>
                  <a:lnTo>
                    <a:pt x="44" y="146"/>
                  </a:lnTo>
                  <a:lnTo>
                    <a:pt x="36" y="141"/>
                  </a:lnTo>
                  <a:lnTo>
                    <a:pt x="28" y="134"/>
                  </a:lnTo>
                  <a:lnTo>
                    <a:pt x="22" y="127"/>
                  </a:lnTo>
                  <a:lnTo>
                    <a:pt x="17" y="119"/>
                  </a:lnTo>
                  <a:lnTo>
                    <a:pt x="12" y="110"/>
                  </a:lnTo>
                  <a:lnTo>
                    <a:pt x="9" y="100"/>
                  </a:lnTo>
                  <a:lnTo>
                    <a:pt x="8" y="91"/>
                  </a:lnTo>
                  <a:lnTo>
                    <a:pt x="7" y="82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9" y="63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2" y="37"/>
                  </a:lnTo>
                  <a:lnTo>
                    <a:pt x="29" y="29"/>
                  </a:lnTo>
                  <a:lnTo>
                    <a:pt x="36" y="23"/>
                  </a:lnTo>
                  <a:lnTo>
                    <a:pt x="44" y="18"/>
                  </a:lnTo>
                  <a:lnTo>
                    <a:pt x="53" y="14"/>
                  </a:lnTo>
                  <a:lnTo>
                    <a:pt x="63" y="10"/>
                  </a:lnTo>
                  <a:lnTo>
                    <a:pt x="72" y="9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1" name="Rectangle 13"/>
            <p:cNvSpPr>
              <a:spLocks noChangeArrowheads="1"/>
            </p:cNvSpPr>
            <p:nvPr/>
          </p:nvSpPr>
          <p:spPr bwMode="auto">
            <a:xfrm>
              <a:off x="6461" y="1272"/>
              <a:ext cx="1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11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72" name="Freeform 12"/>
            <p:cNvSpPr>
              <a:spLocks noEditPoints="1"/>
            </p:cNvSpPr>
            <p:nvPr/>
          </p:nvSpPr>
          <p:spPr bwMode="auto">
            <a:xfrm>
              <a:off x="6447" y="1166"/>
              <a:ext cx="162" cy="162"/>
            </a:xfrm>
            <a:custGeom>
              <a:avLst/>
              <a:gdLst>
                <a:gd name="T0" fmla="*/ 71 w 162"/>
                <a:gd name="T1" fmla="*/ 0 h 162"/>
                <a:gd name="T2" fmla="*/ 51 w 162"/>
                <a:gd name="T3" fmla="*/ 6 h 162"/>
                <a:gd name="T4" fmla="*/ 32 w 162"/>
                <a:gd name="T5" fmla="*/ 16 h 162"/>
                <a:gd name="T6" fmla="*/ 17 w 162"/>
                <a:gd name="T7" fmla="*/ 31 h 162"/>
                <a:gd name="T8" fmla="*/ 9 w 162"/>
                <a:gd name="T9" fmla="*/ 45 h 162"/>
                <a:gd name="T10" fmla="*/ 4 w 162"/>
                <a:gd name="T11" fmla="*/ 55 h 162"/>
                <a:gd name="T12" fmla="*/ 1 w 162"/>
                <a:gd name="T13" fmla="*/ 65 h 162"/>
                <a:gd name="T14" fmla="*/ 0 w 162"/>
                <a:gd name="T15" fmla="*/ 76 h 162"/>
                <a:gd name="T16" fmla="*/ 1 w 162"/>
                <a:gd name="T17" fmla="*/ 91 h 162"/>
                <a:gd name="T18" fmla="*/ 6 w 162"/>
                <a:gd name="T19" fmla="*/ 111 h 162"/>
                <a:gd name="T20" fmla="*/ 17 w 162"/>
                <a:gd name="T21" fmla="*/ 130 h 162"/>
                <a:gd name="T22" fmla="*/ 32 w 162"/>
                <a:gd name="T23" fmla="*/ 145 h 162"/>
                <a:gd name="T24" fmla="*/ 46 w 162"/>
                <a:gd name="T25" fmla="*/ 154 h 162"/>
                <a:gd name="T26" fmla="*/ 55 w 162"/>
                <a:gd name="T27" fmla="*/ 158 h 162"/>
                <a:gd name="T28" fmla="*/ 65 w 162"/>
                <a:gd name="T29" fmla="*/ 161 h 162"/>
                <a:gd name="T30" fmla="*/ 76 w 162"/>
                <a:gd name="T31" fmla="*/ 162 h 162"/>
                <a:gd name="T32" fmla="*/ 86 w 162"/>
                <a:gd name="T33" fmla="*/ 162 h 162"/>
                <a:gd name="T34" fmla="*/ 96 w 162"/>
                <a:gd name="T35" fmla="*/ 161 h 162"/>
                <a:gd name="T36" fmla="*/ 106 w 162"/>
                <a:gd name="T37" fmla="*/ 158 h 162"/>
                <a:gd name="T38" fmla="*/ 116 w 162"/>
                <a:gd name="T39" fmla="*/ 154 h 162"/>
                <a:gd name="T40" fmla="*/ 130 w 162"/>
                <a:gd name="T41" fmla="*/ 145 h 162"/>
                <a:gd name="T42" fmla="*/ 145 w 162"/>
                <a:gd name="T43" fmla="*/ 130 h 162"/>
                <a:gd name="T44" fmla="*/ 155 w 162"/>
                <a:gd name="T45" fmla="*/ 111 h 162"/>
                <a:gd name="T46" fmla="*/ 161 w 162"/>
                <a:gd name="T47" fmla="*/ 91 h 162"/>
                <a:gd name="T48" fmla="*/ 161 w 162"/>
                <a:gd name="T49" fmla="*/ 71 h 162"/>
                <a:gd name="T50" fmla="*/ 155 w 162"/>
                <a:gd name="T51" fmla="*/ 50 h 162"/>
                <a:gd name="T52" fmla="*/ 148 w 162"/>
                <a:gd name="T53" fmla="*/ 35 h 162"/>
                <a:gd name="T54" fmla="*/ 141 w 162"/>
                <a:gd name="T55" fmla="*/ 27 h 162"/>
                <a:gd name="T56" fmla="*/ 134 w 162"/>
                <a:gd name="T57" fmla="*/ 19 h 162"/>
                <a:gd name="T58" fmla="*/ 125 w 162"/>
                <a:gd name="T59" fmla="*/ 13 h 162"/>
                <a:gd name="T60" fmla="*/ 111 w 162"/>
                <a:gd name="T61" fmla="*/ 6 h 162"/>
                <a:gd name="T62" fmla="*/ 91 w 162"/>
                <a:gd name="T63" fmla="*/ 0 h 162"/>
                <a:gd name="T64" fmla="*/ 80 w 162"/>
                <a:gd name="T65" fmla="*/ 7 h 162"/>
                <a:gd name="T66" fmla="*/ 90 w 162"/>
                <a:gd name="T67" fmla="*/ 8 h 162"/>
                <a:gd name="T68" fmla="*/ 99 w 162"/>
                <a:gd name="T69" fmla="*/ 10 h 162"/>
                <a:gd name="T70" fmla="*/ 108 w 162"/>
                <a:gd name="T71" fmla="*/ 13 h 162"/>
                <a:gd name="T72" fmla="*/ 117 w 162"/>
                <a:gd name="T73" fmla="*/ 17 h 162"/>
                <a:gd name="T74" fmla="*/ 125 w 162"/>
                <a:gd name="T75" fmla="*/ 22 h 162"/>
                <a:gd name="T76" fmla="*/ 133 w 162"/>
                <a:gd name="T77" fmla="*/ 29 h 162"/>
                <a:gd name="T78" fmla="*/ 139 w 162"/>
                <a:gd name="T79" fmla="*/ 36 h 162"/>
                <a:gd name="T80" fmla="*/ 145 w 162"/>
                <a:gd name="T81" fmla="*/ 44 h 162"/>
                <a:gd name="T82" fmla="*/ 152 w 162"/>
                <a:gd name="T83" fmla="*/ 62 h 162"/>
                <a:gd name="T84" fmla="*/ 154 w 162"/>
                <a:gd name="T85" fmla="*/ 81 h 162"/>
                <a:gd name="T86" fmla="*/ 152 w 162"/>
                <a:gd name="T87" fmla="*/ 100 h 162"/>
                <a:gd name="T88" fmla="*/ 145 w 162"/>
                <a:gd name="T89" fmla="*/ 118 h 162"/>
                <a:gd name="T90" fmla="*/ 133 w 162"/>
                <a:gd name="T91" fmla="*/ 134 h 162"/>
                <a:gd name="T92" fmla="*/ 117 w 162"/>
                <a:gd name="T93" fmla="*/ 145 h 162"/>
                <a:gd name="T94" fmla="*/ 99 w 162"/>
                <a:gd name="T95" fmla="*/ 152 h 162"/>
                <a:gd name="T96" fmla="*/ 80 w 162"/>
                <a:gd name="T97" fmla="*/ 155 h 162"/>
                <a:gd name="T98" fmla="*/ 62 w 162"/>
                <a:gd name="T99" fmla="*/ 152 h 162"/>
                <a:gd name="T100" fmla="*/ 44 w 162"/>
                <a:gd name="T101" fmla="*/ 145 h 162"/>
                <a:gd name="T102" fmla="*/ 28 w 162"/>
                <a:gd name="T103" fmla="*/ 134 h 162"/>
                <a:gd name="T104" fmla="*/ 17 w 162"/>
                <a:gd name="T105" fmla="*/ 118 h 162"/>
                <a:gd name="T106" fmla="*/ 9 w 162"/>
                <a:gd name="T107" fmla="*/ 100 h 162"/>
                <a:gd name="T108" fmla="*/ 7 w 162"/>
                <a:gd name="T109" fmla="*/ 81 h 162"/>
                <a:gd name="T110" fmla="*/ 8 w 162"/>
                <a:gd name="T111" fmla="*/ 71 h 162"/>
                <a:gd name="T112" fmla="*/ 9 w 162"/>
                <a:gd name="T113" fmla="*/ 62 h 162"/>
                <a:gd name="T114" fmla="*/ 13 w 162"/>
                <a:gd name="T115" fmla="*/ 53 h 162"/>
                <a:gd name="T116" fmla="*/ 17 w 162"/>
                <a:gd name="T117" fmla="*/ 44 h 162"/>
                <a:gd name="T118" fmla="*/ 29 w 162"/>
                <a:gd name="T119" fmla="*/ 29 h 162"/>
                <a:gd name="T120" fmla="*/ 44 w 162"/>
                <a:gd name="T121" fmla="*/ 17 h 162"/>
                <a:gd name="T122" fmla="*/ 63 w 162"/>
                <a:gd name="T123" fmla="*/ 10 h 162"/>
                <a:gd name="T124" fmla="*/ 80 w 162"/>
                <a:gd name="T125" fmla="*/ 7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162"/>
                <a:gd name="T191" fmla="*/ 162 w 162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162">
                  <a:moveTo>
                    <a:pt x="81" y="0"/>
                  </a:moveTo>
                  <a:lnTo>
                    <a:pt x="71" y="0"/>
                  </a:lnTo>
                  <a:lnTo>
                    <a:pt x="61" y="2"/>
                  </a:lnTo>
                  <a:lnTo>
                    <a:pt x="51" y="6"/>
                  </a:lnTo>
                  <a:lnTo>
                    <a:pt x="41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9" y="45"/>
                  </a:lnTo>
                  <a:lnTo>
                    <a:pt x="6" y="50"/>
                  </a:lnTo>
                  <a:lnTo>
                    <a:pt x="4" y="55"/>
                  </a:lnTo>
                  <a:lnTo>
                    <a:pt x="3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3" y="101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5"/>
                  </a:lnTo>
                  <a:lnTo>
                    <a:pt x="41" y="151"/>
                  </a:lnTo>
                  <a:lnTo>
                    <a:pt x="46" y="154"/>
                  </a:lnTo>
                  <a:lnTo>
                    <a:pt x="51" y="156"/>
                  </a:lnTo>
                  <a:lnTo>
                    <a:pt x="55" y="158"/>
                  </a:lnTo>
                  <a:lnTo>
                    <a:pt x="60" y="159"/>
                  </a:lnTo>
                  <a:lnTo>
                    <a:pt x="65" y="161"/>
                  </a:lnTo>
                  <a:lnTo>
                    <a:pt x="70" y="162"/>
                  </a:lnTo>
                  <a:lnTo>
                    <a:pt x="76" y="162"/>
                  </a:lnTo>
                  <a:lnTo>
                    <a:pt x="81" y="162"/>
                  </a:lnTo>
                  <a:lnTo>
                    <a:pt x="86" y="162"/>
                  </a:lnTo>
                  <a:lnTo>
                    <a:pt x="91" y="162"/>
                  </a:lnTo>
                  <a:lnTo>
                    <a:pt x="96" y="161"/>
                  </a:lnTo>
                  <a:lnTo>
                    <a:pt x="101" y="159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1"/>
                  </a:lnTo>
                  <a:lnTo>
                    <a:pt x="130" y="145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5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2" y="81"/>
                  </a:lnTo>
                  <a:lnTo>
                    <a:pt x="161" y="71"/>
                  </a:lnTo>
                  <a:lnTo>
                    <a:pt x="159" y="60"/>
                  </a:lnTo>
                  <a:lnTo>
                    <a:pt x="155" y="50"/>
                  </a:lnTo>
                  <a:lnTo>
                    <a:pt x="151" y="40"/>
                  </a:lnTo>
                  <a:lnTo>
                    <a:pt x="148" y="35"/>
                  </a:lnTo>
                  <a:lnTo>
                    <a:pt x="145" y="31"/>
                  </a:lnTo>
                  <a:lnTo>
                    <a:pt x="141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30" y="16"/>
                  </a:lnTo>
                  <a:lnTo>
                    <a:pt x="125" y="13"/>
                  </a:lnTo>
                  <a:lnTo>
                    <a:pt x="121" y="10"/>
                  </a:lnTo>
                  <a:lnTo>
                    <a:pt x="111" y="6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0" y="7"/>
                  </a:moveTo>
                  <a:lnTo>
                    <a:pt x="85" y="7"/>
                  </a:lnTo>
                  <a:lnTo>
                    <a:pt x="90" y="8"/>
                  </a:lnTo>
                  <a:lnTo>
                    <a:pt x="95" y="9"/>
                  </a:lnTo>
                  <a:lnTo>
                    <a:pt x="99" y="10"/>
                  </a:lnTo>
                  <a:lnTo>
                    <a:pt x="103" y="11"/>
                  </a:lnTo>
                  <a:lnTo>
                    <a:pt x="108" y="13"/>
                  </a:lnTo>
                  <a:lnTo>
                    <a:pt x="113" y="15"/>
                  </a:lnTo>
                  <a:lnTo>
                    <a:pt x="117" y="17"/>
                  </a:lnTo>
                  <a:lnTo>
                    <a:pt x="121" y="19"/>
                  </a:lnTo>
                  <a:lnTo>
                    <a:pt x="125" y="22"/>
                  </a:lnTo>
                  <a:lnTo>
                    <a:pt x="129" y="25"/>
                  </a:lnTo>
                  <a:lnTo>
                    <a:pt x="133" y="29"/>
                  </a:lnTo>
                  <a:lnTo>
                    <a:pt x="136" y="32"/>
                  </a:lnTo>
                  <a:lnTo>
                    <a:pt x="139" y="36"/>
                  </a:lnTo>
                  <a:lnTo>
                    <a:pt x="142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3" y="72"/>
                  </a:lnTo>
                  <a:lnTo>
                    <a:pt x="154" y="81"/>
                  </a:lnTo>
                  <a:lnTo>
                    <a:pt x="153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39" y="126"/>
                  </a:lnTo>
                  <a:lnTo>
                    <a:pt x="133" y="134"/>
                  </a:lnTo>
                  <a:lnTo>
                    <a:pt x="126" y="140"/>
                  </a:lnTo>
                  <a:lnTo>
                    <a:pt x="117" y="145"/>
                  </a:lnTo>
                  <a:lnTo>
                    <a:pt x="109" y="149"/>
                  </a:lnTo>
                  <a:lnTo>
                    <a:pt x="99" y="152"/>
                  </a:lnTo>
                  <a:lnTo>
                    <a:pt x="90" y="154"/>
                  </a:lnTo>
                  <a:lnTo>
                    <a:pt x="80" y="155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49"/>
                  </a:lnTo>
                  <a:lnTo>
                    <a:pt x="44" y="145"/>
                  </a:lnTo>
                  <a:lnTo>
                    <a:pt x="36" y="140"/>
                  </a:lnTo>
                  <a:lnTo>
                    <a:pt x="28" y="134"/>
                  </a:lnTo>
                  <a:lnTo>
                    <a:pt x="22" y="126"/>
                  </a:lnTo>
                  <a:lnTo>
                    <a:pt x="17" y="118"/>
                  </a:lnTo>
                  <a:lnTo>
                    <a:pt x="12" y="109"/>
                  </a:lnTo>
                  <a:lnTo>
                    <a:pt x="9" y="100"/>
                  </a:lnTo>
                  <a:lnTo>
                    <a:pt x="8" y="90"/>
                  </a:lnTo>
                  <a:lnTo>
                    <a:pt x="7" y="81"/>
                  </a:lnTo>
                  <a:lnTo>
                    <a:pt x="7" y="76"/>
                  </a:lnTo>
                  <a:lnTo>
                    <a:pt x="8" y="71"/>
                  </a:lnTo>
                  <a:lnTo>
                    <a:pt x="8" y="67"/>
                  </a:lnTo>
                  <a:lnTo>
                    <a:pt x="9" y="62"/>
                  </a:lnTo>
                  <a:lnTo>
                    <a:pt x="11" y="58"/>
                  </a:lnTo>
                  <a:lnTo>
                    <a:pt x="13" y="53"/>
                  </a:lnTo>
                  <a:lnTo>
                    <a:pt x="15" y="49"/>
                  </a:lnTo>
                  <a:lnTo>
                    <a:pt x="17" y="44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3" y="13"/>
                  </a:lnTo>
                  <a:lnTo>
                    <a:pt x="63" y="10"/>
                  </a:lnTo>
                  <a:lnTo>
                    <a:pt x="72" y="8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3" name="Rectangle 11"/>
            <p:cNvSpPr>
              <a:spLocks noChangeArrowheads="1"/>
            </p:cNvSpPr>
            <p:nvPr/>
          </p:nvSpPr>
          <p:spPr bwMode="auto">
            <a:xfrm>
              <a:off x="6494" y="1182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>
                  <a:solidFill>
                    <a:srgbClr val="000000"/>
                  </a:solidFill>
                  <a:ea typeface="MS Mincho" panose="02020609040205080304" pitchFamily="49" charset="-128"/>
                </a:rPr>
                <a:t>4</a:t>
              </a:r>
              <a:endParaRPr lang="en-US" altLang="ja-JP">
                <a:solidFill>
                  <a:prstClr val="black"/>
                </a:solidFill>
              </a:endParaRPr>
            </a:p>
          </p:txBody>
        </p:sp>
        <p:sp>
          <p:nvSpPr>
            <p:cNvPr id="12474" name="Freeform 10"/>
            <p:cNvSpPr>
              <a:spLocks noEditPoints="1"/>
            </p:cNvSpPr>
            <p:nvPr/>
          </p:nvSpPr>
          <p:spPr bwMode="auto">
            <a:xfrm>
              <a:off x="779" y="142"/>
              <a:ext cx="166" cy="342"/>
            </a:xfrm>
            <a:custGeom>
              <a:avLst/>
              <a:gdLst>
                <a:gd name="T0" fmla="*/ 83 w 166"/>
                <a:gd name="T1" fmla="*/ 99 h 342"/>
                <a:gd name="T2" fmla="*/ 0 w 166"/>
                <a:gd name="T3" fmla="*/ 342 h 342"/>
                <a:gd name="T4" fmla="*/ 84 w 166"/>
                <a:gd name="T5" fmla="*/ 274 h 342"/>
                <a:gd name="T6" fmla="*/ 166 w 166"/>
                <a:gd name="T7" fmla="*/ 342 h 342"/>
                <a:gd name="T8" fmla="*/ 83 w 166"/>
                <a:gd name="T9" fmla="*/ 99 h 342"/>
                <a:gd name="T10" fmla="*/ 112 w 166"/>
                <a:gd name="T11" fmla="*/ 66 h 342"/>
                <a:gd name="T12" fmla="*/ 112 w 166"/>
                <a:gd name="T13" fmla="*/ 0 h 342"/>
                <a:gd name="T14" fmla="*/ 100 w 166"/>
                <a:gd name="T15" fmla="*/ 0 h 342"/>
                <a:gd name="T16" fmla="*/ 100 w 166"/>
                <a:gd name="T17" fmla="*/ 48 h 342"/>
                <a:gd name="T18" fmla="*/ 65 w 166"/>
                <a:gd name="T19" fmla="*/ 0 h 342"/>
                <a:gd name="T20" fmla="*/ 54 w 166"/>
                <a:gd name="T21" fmla="*/ 0 h 342"/>
                <a:gd name="T22" fmla="*/ 54 w 166"/>
                <a:gd name="T23" fmla="*/ 66 h 342"/>
                <a:gd name="T24" fmla="*/ 65 w 166"/>
                <a:gd name="T25" fmla="*/ 66 h 342"/>
                <a:gd name="T26" fmla="*/ 65 w 166"/>
                <a:gd name="T27" fmla="*/ 16 h 342"/>
                <a:gd name="T28" fmla="*/ 100 w 166"/>
                <a:gd name="T29" fmla="*/ 66 h 342"/>
                <a:gd name="T30" fmla="*/ 112 w 166"/>
                <a:gd name="T31" fmla="*/ 66 h 342"/>
                <a:gd name="T32" fmla="*/ 83 w 166"/>
                <a:gd name="T33" fmla="*/ 146 h 342"/>
                <a:gd name="T34" fmla="*/ 134 w 166"/>
                <a:gd name="T35" fmla="*/ 295 h 342"/>
                <a:gd name="T36" fmla="*/ 83 w 166"/>
                <a:gd name="T37" fmla="*/ 252 h 342"/>
                <a:gd name="T38" fmla="*/ 83 w 166"/>
                <a:gd name="T39" fmla="*/ 146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6"/>
                <a:gd name="T61" fmla="*/ 0 h 342"/>
                <a:gd name="T62" fmla="*/ 166 w 166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6" h="342">
                  <a:moveTo>
                    <a:pt x="83" y="99"/>
                  </a:moveTo>
                  <a:lnTo>
                    <a:pt x="0" y="342"/>
                  </a:lnTo>
                  <a:lnTo>
                    <a:pt x="84" y="274"/>
                  </a:lnTo>
                  <a:lnTo>
                    <a:pt x="166" y="342"/>
                  </a:lnTo>
                  <a:lnTo>
                    <a:pt x="83" y="99"/>
                  </a:lnTo>
                  <a:close/>
                  <a:moveTo>
                    <a:pt x="112" y="66"/>
                  </a:moveTo>
                  <a:lnTo>
                    <a:pt x="112" y="0"/>
                  </a:lnTo>
                  <a:lnTo>
                    <a:pt x="100" y="0"/>
                  </a:lnTo>
                  <a:lnTo>
                    <a:pt x="100" y="48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66"/>
                  </a:lnTo>
                  <a:lnTo>
                    <a:pt x="65" y="66"/>
                  </a:lnTo>
                  <a:lnTo>
                    <a:pt x="65" y="16"/>
                  </a:lnTo>
                  <a:lnTo>
                    <a:pt x="100" y="66"/>
                  </a:lnTo>
                  <a:lnTo>
                    <a:pt x="112" y="66"/>
                  </a:lnTo>
                  <a:close/>
                  <a:moveTo>
                    <a:pt x="83" y="146"/>
                  </a:moveTo>
                  <a:lnTo>
                    <a:pt x="134" y="295"/>
                  </a:lnTo>
                  <a:lnTo>
                    <a:pt x="83" y="252"/>
                  </a:lnTo>
                  <a:lnTo>
                    <a:pt x="83" y="1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5" name="Oval 9"/>
            <p:cNvSpPr>
              <a:spLocks noChangeArrowheads="1"/>
            </p:cNvSpPr>
            <p:nvPr/>
          </p:nvSpPr>
          <p:spPr bwMode="auto">
            <a:xfrm>
              <a:off x="735" y="329"/>
              <a:ext cx="236" cy="65"/>
            </a:xfrm>
            <a:prstGeom prst="ellips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6" name="Rectangle 8"/>
            <p:cNvSpPr>
              <a:spLocks noChangeArrowheads="1"/>
            </p:cNvSpPr>
            <p:nvPr/>
          </p:nvSpPr>
          <p:spPr bwMode="auto">
            <a:xfrm>
              <a:off x="420" y="530"/>
              <a:ext cx="8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600" dirty="0">
                  <a:solidFill>
                    <a:srgbClr val="000000"/>
                  </a:solidFill>
                  <a:ea typeface="MS Mincho" panose="02020609040205080304" pitchFamily="49" charset="-128"/>
                </a:rPr>
                <a:t>S</a:t>
              </a:r>
              <a:r>
                <a:rPr lang="id-ID" altLang="ja-JP" sz="600" dirty="0">
                  <a:solidFill>
                    <a:srgbClr val="000000"/>
                  </a:solidFill>
                  <a:ea typeface="MS Mincho" panose="02020609040205080304" pitchFamily="49" charset="-128"/>
                </a:rPr>
                <a:t>cale</a:t>
              </a:r>
              <a:r>
                <a:rPr lang="en-US" altLang="ja-JP" sz="600" dirty="0">
                  <a:solidFill>
                    <a:srgbClr val="000000"/>
                  </a:solidFill>
                  <a:ea typeface="MS Mincho" panose="02020609040205080304" pitchFamily="49" charset="-128"/>
                </a:rPr>
                <a:t> 1 : 50000</a:t>
              </a:r>
              <a:endParaRPr lang="en-US" altLang="ja-JP" dirty="0">
                <a:solidFill>
                  <a:prstClr val="black"/>
                </a:solidFill>
              </a:endParaRPr>
            </a:p>
          </p:txBody>
        </p:sp>
        <p:sp>
          <p:nvSpPr>
            <p:cNvPr id="12477" name="Rectangle 7"/>
            <p:cNvSpPr>
              <a:spLocks noChangeArrowheads="1"/>
            </p:cNvSpPr>
            <p:nvPr/>
          </p:nvSpPr>
          <p:spPr bwMode="auto">
            <a:xfrm>
              <a:off x="399" y="4109"/>
              <a:ext cx="1914" cy="85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8" name="Freeform 6"/>
            <p:cNvSpPr>
              <a:spLocks noEditPoints="1"/>
            </p:cNvSpPr>
            <p:nvPr/>
          </p:nvSpPr>
          <p:spPr bwMode="auto">
            <a:xfrm>
              <a:off x="571" y="4485"/>
              <a:ext cx="161" cy="162"/>
            </a:xfrm>
            <a:custGeom>
              <a:avLst/>
              <a:gdLst>
                <a:gd name="T0" fmla="*/ 71 w 161"/>
                <a:gd name="T1" fmla="*/ 0 h 162"/>
                <a:gd name="T2" fmla="*/ 51 w 161"/>
                <a:gd name="T3" fmla="*/ 6 h 162"/>
                <a:gd name="T4" fmla="*/ 32 w 161"/>
                <a:gd name="T5" fmla="*/ 16 h 162"/>
                <a:gd name="T6" fmla="*/ 17 w 161"/>
                <a:gd name="T7" fmla="*/ 31 h 162"/>
                <a:gd name="T8" fmla="*/ 8 w 161"/>
                <a:gd name="T9" fmla="*/ 45 h 162"/>
                <a:gd name="T10" fmla="*/ 4 w 161"/>
                <a:gd name="T11" fmla="*/ 55 h 162"/>
                <a:gd name="T12" fmla="*/ 1 w 161"/>
                <a:gd name="T13" fmla="*/ 65 h 162"/>
                <a:gd name="T14" fmla="*/ 0 w 161"/>
                <a:gd name="T15" fmla="*/ 76 h 162"/>
                <a:gd name="T16" fmla="*/ 1 w 161"/>
                <a:gd name="T17" fmla="*/ 91 h 162"/>
                <a:gd name="T18" fmla="*/ 6 w 161"/>
                <a:gd name="T19" fmla="*/ 111 h 162"/>
                <a:gd name="T20" fmla="*/ 17 w 161"/>
                <a:gd name="T21" fmla="*/ 130 h 162"/>
                <a:gd name="T22" fmla="*/ 32 w 161"/>
                <a:gd name="T23" fmla="*/ 145 h 162"/>
                <a:gd name="T24" fmla="*/ 45 w 161"/>
                <a:gd name="T25" fmla="*/ 154 h 162"/>
                <a:gd name="T26" fmla="*/ 55 w 161"/>
                <a:gd name="T27" fmla="*/ 158 h 162"/>
                <a:gd name="T28" fmla="*/ 65 w 161"/>
                <a:gd name="T29" fmla="*/ 160 h 162"/>
                <a:gd name="T30" fmla="*/ 75 w 161"/>
                <a:gd name="T31" fmla="*/ 162 h 162"/>
                <a:gd name="T32" fmla="*/ 86 w 161"/>
                <a:gd name="T33" fmla="*/ 162 h 162"/>
                <a:gd name="T34" fmla="*/ 96 w 161"/>
                <a:gd name="T35" fmla="*/ 160 h 162"/>
                <a:gd name="T36" fmla="*/ 106 w 161"/>
                <a:gd name="T37" fmla="*/ 158 h 162"/>
                <a:gd name="T38" fmla="*/ 116 w 161"/>
                <a:gd name="T39" fmla="*/ 154 h 162"/>
                <a:gd name="T40" fmla="*/ 130 w 161"/>
                <a:gd name="T41" fmla="*/ 145 h 162"/>
                <a:gd name="T42" fmla="*/ 145 w 161"/>
                <a:gd name="T43" fmla="*/ 130 h 162"/>
                <a:gd name="T44" fmla="*/ 155 w 161"/>
                <a:gd name="T45" fmla="*/ 111 h 162"/>
                <a:gd name="T46" fmla="*/ 161 w 161"/>
                <a:gd name="T47" fmla="*/ 91 h 162"/>
                <a:gd name="T48" fmla="*/ 161 w 161"/>
                <a:gd name="T49" fmla="*/ 71 h 162"/>
                <a:gd name="T50" fmla="*/ 155 w 161"/>
                <a:gd name="T51" fmla="*/ 50 h 162"/>
                <a:gd name="T52" fmla="*/ 148 w 161"/>
                <a:gd name="T53" fmla="*/ 35 h 162"/>
                <a:gd name="T54" fmla="*/ 141 w 161"/>
                <a:gd name="T55" fmla="*/ 27 h 162"/>
                <a:gd name="T56" fmla="*/ 134 w 161"/>
                <a:gd name="T57" fmla="*/ 19 h 162"/>
                <a:gd name="T58" fmla="*/ 125 w 161"/>
                <a:gd name="T59" fmla="*/ 13 h 162"/>
                <a:gd name="T60" fmla="*/ 110 w 161"/>
                <a:gd name="T61" fmla="*/ 6 h 162"/>
                <a:gd name="T62" fmla="*/ 91 w 161"/>
                <a:gd name="T63" fmla="*/ 0 h 162"/>
                <a:gd name="T64" fmla="*/ 80 w 161"/>
                <a:gd name="T65" fmla="*/ 7 h 162"/>
                <a:gd name="T66" fmla="*/ 90 w 161"/>
                <a:gd name="T67" fmla="*/ 8 h 162"/>
                <a:gd name="T68" fmla="*/ 99 w 161"/>
                <a:gd name="T69" fmla="*/ 10 h 162"/>
                <a:gd name="T70" fmla="*/ 108 w 161"/>
                <a:gd name="T71" fmla="*/ 13 h 162"/>
                <a:gd name="T72" fmla="*/ 117 w 161"/>
                <a:gd name="T73" fmla="*/ 17 h 162"/>
                <a:gd name="T74" fmla="*/ 125 w 161"/>
                <a:gd name="T75" fmla="*/ 22 h 162"/>
                <a:gd name="T76" fmla="*/ 133 w 161"/>
                <a:gd name="T77" fmla="*/ 29 h 162"/>
                <a:gd name="T78" fmla="*/ 139 w 161"/>
                <a:gd name="T79" fmla="*/ 36 h 162"/>
                <a:gd name="T80" fmla="*/ 145 w 161"/>
                <a:gd name="T81" fmla="*/ 44 h 162"/>
                <a:gd name="T82" fmla="*/ 152 w 161"/>
                <a:gd name="T83" fmla="*/ 62 h 162"/>
                <a:gd name="T84" fmla="*/ 154 w 161"/>
                <a:gd name="T85" fmla="*/ 81 h 162"/>
                <a:gd name="T86" fmla="*/ 152 w 161"/>
                <a:gd name="T87" fmla="*/ 100 h 162"/>
                <a:gd name="T88" fmla="*/ 145 w 161"/>
                <a:gd name="T89" fmla="*/ 118 h 162"/>
                <a:gd name="T90" fmla="*/ 133 w 161"/>
                <a:gd name="T91" fmla="*/ 134 h 162"/>
                <a:gd name="T92" fmla="*/ 117 w 161"/>
                <a:gd name="T93" fmla="*/ 145 h 162"/>
                <a:gd name="T94" fmla="*/ 99 w 161"/>
                <a:gd name="T95" fmla="*/ 152 h 162"/>
                <a:gd name="T96" fmla="*/ 80 w 161"/>
                <a:gd name="T97" fmla="*/ 155 h 162"/>
                <a:gd name="T98" fmla="*/ 62 w 161"/>
                <a:gd name="T99" fmla="*/ 152 h 162"/>
                <a:gd name="T100" fmla="*/ 44 w 161"/>
                <a:gd name="T101" fmla="*/ 145 h 162"/>
                <a:gd name="T102" fmla="*/ 28 w 161"/>
                <a:gd name="T103" fmla="*/ 134 h 162"/>
                <a:gd name="T104" fmla="*/ 16 w 161"/>
                <a:gd name="T105" fmla="*/ 118 h 162"/>
                <a:gd name="T106" fmla="*/ 9 w 161"/>
                <a:gd name="T107" fmla="*/ 100 h 162"/>
                <a:gd name="T108" fmla="*/ 7 w 161"/>
                <a:gd name="T109" fmla="*/ 81 h 162"/>
                <a:gd name="T110" fmla="*/ 7 w 161"/>
                <a:gd name="T111" fmla="*/ 71 h 162"/>
                <a:gd name="T112" fmla="*/ 9 w 161"/>
                <a:gd name="T113" fmla="*/ 62 h 162"/>
                <a:gd name="T114" fmla="*/ 12 w 161"/>
                <a:gd name="T115" fmla="*/ 53 h 162"/>
                <a:gd name="T116" fmla="*/ 17 w 161"/>
                <a:gd name="T117" fmla="*/ 44 h 162"/>
                <a:gd name="T118" fmla="*/ 28 w 161"/>
                <a:gd name="T119" fmla="*/ 29 h 162"/>
                <a:gd name="T120" fmla="*/ 44 w 161"/>
                <a:gd name="T121" fmla="*/ 17 h 162"/>
                <a:gd name="T122" fmla="*/ 62 w 161"/>
                <a:gd name="T123" fmla="*/ 10 h 162"/>
                <a:gd name="T124" fmla="*/ 80 w 161"/>
                <a:gd name="T125" fmla="*/ 7 h 1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"/>
                <a:gd name="T190" fmla="*/ 0 h 162"/>
                <a:gd name="T191" fmla="*/ 161 w 161"/>
                <a:gd name="T192" fmla="*/ 162 h 1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" h="162">
                  <a:moveTo>
                    <a:pt x="81" y="0"/>
                  </a:moveTo>
                  <a:lnTo>
                    <a:pt x="71" y="0"/>
                  </a:lnTo>
                  <a:lnTo>
                    <a:pt x="60" y="2"/>
                  </a:lnTo>
                  <a:lnTo>
                    <a:pt x="51" y="6"/>
                  </a:lnTo>
                  <a:lnTo>
                    <a:pt x="41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7" y="31"/>
                  </a:lnTo>
                  <a:lnTo>
                    <a:pt x="11" y="40"/>
                  </a:lnTo>
                  <a:lnTo>
                    <a:pt x="8" y="45"/>
                  </a:lnTo>
                  <a:lnTo>
                    <a:pt x="6" y="50"/>
                  </a:lnTo>
                  <a:lnTo>
                    <a:pt x="4" y="55"/>
                  </a:lnTo>
                  <a:lnTo>
                    <a:pt x="3" y="60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91"/>
                  </a:lnTo>
                  <a:lnTo>
                    <a:pt x="2" y="101"/>
                  </a:lnTo>
                  <a:lnTo>
                    <a:pt x="6" y="111"/>
                  </a:lnTo>
                  <a:lnTo>
                    <a:pt x="11" y="121"/>
                  </a:lnTo>
                  <a:lnTo>
                    <a:pt x="17" y="130"/>
                  </a:lnTo>
                  <a:lnTo>
                    <a:pt x="24" y="138"/>
                  </a:lnTo>
                  <a:lnTo>
                    <a:pt x="32" y="145"/>
                  </a:lnTo>
                  <a:lnTo>
                    <a:pt x="41" y="151"/>
                  </a:lnTo>
                  <a:lnTo>
                    <a:pt x="45" y="154"/>
                  </a:lnTo>
                  <a:lnTo>
                    <a:pt x="50" y="156"/>
                  </a:lnTo>
                  <a:lnTo>
                    <a:pt x="55" y="158"/>
                  </a:lnTo>
                  <a:lnTo>
                    <a:pt x="60" y="159"/>
                  </a:lnTo>
                  <a:lnTo>
                    <a:pt x="65" y="160"/>
                  </a:lnTo>
                  <a:lnTo>
                    <a:pt x="70" y="162"/>
                  </a:lnTo>
                  <a:lnTo>
                    <a:pt x="75" y="162"/>
                  </a:lnTo>
                  <a:lnTo>
                    <a:pt x="81" y="162"/>
                  </a:lnTo>
                  <a:lnTo>
                    <a:pt x="86" y="162"/>
                  </a:lnTo>
                  <a:lnTo>
                    <a:pt x="91" y="162"/>
                  </a:lnTo>
                  <a:lnTo>
                    <a:pt x="96" y="160"/>
                  </a:lnTo>
                  <a:lnTo>
                    <a:pt x="101" y="159"/>
                  </a:lnTo>
                  <a:lnTo>
                    <a:pt x="106" y="158"/>
                  </a:lnTo>
                  <a:lnTo>
                    <a:pt x="111" y="156"/>
                  </a:lnTo>
                  <a:lnTo>
                    <a:pt x="116" y="154"/>
                  </a:lnTo>
                  <a:lnTo>
                    <a:pt x="121" y="151"/>
                  </a:lnTo>
                  <a:lnTo>
                    <a:pt x="130" y="145"/>
                  </a:lnTo>
                  <a:lnTo>
                    <a:pt x="138" y="138"/>
                  </a:lnTo>
                  <a:lnTo>
                    <a:pt x="145" y="130"/>
                  </a:lnTo>
                  <a:lnTo>
                    <a:pt x="151" y="121"/>
                  </a:lnTo>
                  <a:lnTo>
                    <a:pt x="155" y="111"/>
                  </a:lnTo>
                  <a:lnTo>
                    <a:pt x="159" y="101"/>
                  </a:lnTo>
                  <a:lnTo>
                    <a:pt x="161" y="91"/>
                  </a:lnTo>
                  <a:lnTo>
                    <a:pt x="161" y="81"/>
                  </a:lnTo>
                  <a:lnTo>
                    <a:pt x="161" y="71"/>
                  </a:lnTo>
                  <a:lnTo>
                    <a:pt x="159" y="60"/>
                  </a:lnTo>
                  <a:lnTo>
                    <a:pt x="155" y="50"/>
                  </a:lnTo>
                  <a:lnTo>
                    <a:pt x="151" y="40"/>
                  </a:lnTo>
                  <a:lnTo>
                    <a:pt x="148" y="35"/>
                  </a:lnTo>
                  <a:lnTo>
                    <a:pt x="145" y="31"/>
                  </a:lnTo>
                  <a:lnTo>
                    <a:pt x="141" y="27"/>
                  </a:lnTo>
                  <a:lnTo>
                    <a:pt x="138" y="23"/>
                  </a:lnTo>
                  <a:lnTo>
                    <a:pt x="134" y="19"/>
                  </a:lnTo>
                  <a:lnTo>
                    <a:pt x="129" y="16"/>
                  </a:lnTo>
                  <a:lnTo>
                    <a:pt x="125" y="13"/>
                  </a:lnTo>
                  <a:lnTo>
                    <a:pt x="120" y="10"/>
                  </a:lnTo>
                  <a:lnTo>
                    <a:pt x="110" y="6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1" y="0"/>
                  </a:lnTo>
                  <a:close/>
                  <a:moveTo>
                    <a:pt x="80" y="7"/>
                  </a:moveTo>
                  <a:lnTo>
                    <a:pt x="85" y="7"/>
                  </a:lnTo>
                  <a:lnTo>
                    <a:pt x="90" y="8"/>
                  </a:lnTo>
                  <a:lnTo>
                    <a:pt x="94" y="9"/>
                  </a:lnTo>
                  <a:lnTo>
                    <a:pt x="99" y="10"/>
                  </a:lnTo>
                  <a:lnTo>
                    <a:pt x="103" y="11"/>
                  </a:lnTo>
                  <a:lnTo>
                    <a:pt x="108" y="13"/>
                  </a:lnTo>
                  <a:lnTo>
                    <a:pt x="112" y="15"/>
                  </a:lnTo>
                  <a:lnTo>
                    <a:pt x="117" y="17"/>
                  </a:lnTo>
                  <a:lnTo>
                    <a:pt x="121" y="19"/>
                  </a:lnTo>
                  <a:lnTo>
                    <a:pt x="125" y="22"/>
                  </a:lnTo>
                  <a:lnTo>
                    <a:pt x="129" y="25"/>
                  </a:lnTo>
                  <a:lnTo>
                    <a:pt x="133" y="29"/>
                  </a:lnTo>
                  <a:lnTo>
                    <a:pt x="136" y="32"/>
                  </a:lnTo>
                  <a:lnTo>
                    <a:pt x="139" y="36"/>
                  </a:lnTo>
                  <a:lnTo>
                    <a:pt x="142" y="40"/>
                  </a:lnTo>
                  <a:lnTo>
                    <a:pt x="145" y="44"/>
                  </a:lnTo>
                  <a:lnTo>
                    <a:pt x="149" y="53"/>
                  </a:lnTo>
                  <a:lnTo>
                    <a:pt x="152" y="62"/>
                  </a:lnTo>
                  <a:lnTo>
                    <a:pt x="153" y="72"/>
                  </a:lnTo>
                  <a:lnTo>
                    <a:pt x="154" y="81"/>
                  </a:lnTo>
                  <a:lnTo>
                    <a:pt x="153" y="91"/>
                  </a:lnTo>
                  <a:lnTo>
                    <a:pt x="152" y="100"/>
                  </a:lnTo>
                  <a:lnTo>
                    <a:pt x="149" y="109"/>
                  </a:lnTo>
                  <a:lnTo>
                    <a:pt x="145" y="118"/>
                  </a:lnTo>
                  <a:lnTo>
                    <a:pt x="139" y="126"/>
                  </a:lnTo>
                  <a:lnTo>
                    <a:pt x="133" y="134"/>
                  </a:lnTo>
                  <a:lnTo>
                    <a:pt x="126" y="140"/>
                  </a:lnTo>
                  <a:lnTo>
                    <a:pt x="117" y="145"/>
                  </a:lnTo>
                  <a:lnTo>
                    <a:pt x="108" y="149"/>
                  </a:lnTo>
                  <a:lnTo>
                    <a:pt x="99" y="152"/>
                  </a:lnTo>
                  <a:lnTo>
                    <a:pt x="90" y="154"/>
                  </a:lnTo>
                  <a:lnTo>
                    <a:pt x="80" y="155"/>
                  </a:lnTo>
                  <a:lnTo>
                    <a:pt x="71" y="154"/>
                  </a:lnTo>
                  <a:lnTo>
                    <a:pt x="62" y="152"/>
                  </a:lnTo>
                  <a:lnTo>
                    <a:pt x="53" y="149"/>
                  </a:lnTo>
                  <a:lnTo>
                    <a:pt x="44" y="145"/>
                  </a:lnTo>
                  <a:lnTo>
                    <a:pt x="36" y="140"/>
                  </a:lnTo>
                  <a:lnTo>
                    <a:pt x="28" y="134"/>
                  </a:lnTo>
                  <a:lnTo>
                    <a:pt x="22" y="126"/>
                  </a:lnTo>
                  <a:lnTo>
                    <a:pt x="16" y="118"/>
                  </a:lnTo>
                  <a:lnTo>
                    <a:pt x="12" y="109"/>
                  </a:lnTo>
                  <a:lnTo>
                    <a:pt x="9" y="100"/>
                  </a:lnTo>
                  <a:lnTo>
                    <a:pt x="7" y="90"/>
                  </a:lnTo>
                  <a:lnTo>
                    <a:pt x="7" y="81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8" y="67"/>
                  </a:lnTo>
                  <a:lnTo>
                    <a:pt x="9" y="62"/>
                  </a:lnTo>
                  <a:lnTo>
                    <a:pt x="11" y="58"/>
                  </a:lnTo>
                  <a:lnTo>
                    <a:pt x="12" y="53"/>
                  </a:lnTo>
                  <a:lnTo>
                    <a:pt x="14" y="49"/>
                  </a:lnTo>
                  <a:lnTo>
                    <a:pt x="17" y="44"/>
                  </a:lnTo>
                  <a:lnTo>
                    <a:pt x="22" y="36"/>
                  </a:lnTo>
                  <a:lnTo>
                    <a:pt x="28" y="29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3" y="13"/>
                  </a:lnTo>
                  <a:lnTo>
                    <a:pt x="62" y="10"/>
                  </a:lnTo>
                  <a:lnTo>
                    <a:pt x="71" y="8"/>
                  </a:lnTo>
                  <a:lnTo>
                    <a:pt x="80" y="7"/>
                  </a:lnTo>
                  <a:close/>
                </a:path>
              </a:pathLst>
            </a:custGeom>
            <a:solidFill>
              <a:srgbClr val="996633"/>
            </a:solidFill>
            <a:ln w="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9" name="Rectangle 5"/>
            <p:cNvSpPr>
              <a:spLocks noChangeArrowheads="1"/>
            </p:cNvSpPr>
            <p:nvPr/>
          </p:nvSpPr>
          <p:spPr bwMode="auto">
            <a:xfrm>
              <a:off x="535" y="4205"/>
              <a:ext cx="100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ja-JP" sz="900" dirty="0">
                  <a:solidFill>
                    <a:prstClr val="black"/>
                  </a:solidFill>
                </a:rPr>
                <a:t>Fishing gear</a:t>
              </a:r>
              <a:endParaRPr lang="en-US" altLang="ja-JP" sz="900" dirty="0">
                <a:solidFill>
                  <a:prstClr val="black"/>
                </a:solidFill>
              </a:endParaRPr>
            </a:p>
          </p:txBody>
        </p:sp>
        <p:sp>
          <p:nvSpPr>
            <p:cNvPr id="12480" name="Rectangle 4"/>
            <p:cNvSpPr>
              <a:spLocks noChangeArrowheads="1"/>
            </p:cNvSpPr>
            <p:nvPr/>
          </p:nvSpPr>
          <p:spPr bwMode="auto">
            <a:xfrm>
              <a:off x="921" y="4490"/>
              <a:ext cx="116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ja-JP" sz="800" dirty="0">
                  <a:solidFill>
                    <a:srgbClr val="000000"/>
                  </a:solidFill>
                  <a:ea typeface="MS Mincho" panose="02020609040205080304" pitchFamily="49" charset="-128"/>
                </a:rPr>
                <a:t>Collapsible tra[  </a:t>
              </a:r>
              <a:endParaRPr lang="id-ID" altLang="ja-JP" sz="800" dirty="0">
                <a:solidFill>
                  <a:prstClr val="black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ja-JP" sz="800" dirty="0">
                  <a:solidFill>
                    <a:srgbClr val="000000"/>
                  </a:solidFill>
                  <a:ea typeface="MS Mincho" panose="02020609040205080304" pitchFamily="49" charset="-128"/>
                </a:rPr>
                <a:t>Bottom gillnet</a:t>
              </a:r>
              <a:endParaRPr lang="id-ID" altLang="ja-JP" sz="800" dirty="0">
                <a:solidFill>
                  <a:prstClr val="black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 altLang="ja-JP" dirty="0">
                <a:solidFill>
                  <a:prstClr val="black"/>
                </a:solidFill>
              </a:endParaRPr>
            </a:p>
          </p:txBody>
        </p:sp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>
              <a:off x="4275" y="1375"/>
              <a:ext cx="158" cy="19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082" name="AutoShape 2"/>
            <p:cNvSpPr>
              <a:spLocks noChangeArrowheads="1"/>
            </p:cNvSpPr>
            <p:nvPr/>
          </p:nvSpPr>
          <p:spPr bwMode="auto">
            <a:xfrm>
              <a:off x="570" y="4664"/>
              <a:ext cx="160" cy="19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2292" name="Picture 202" descr="teluk jak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2947988"/>
            <a:ext cx="471487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Rectangle 180"/>
          <p:cNvSpPr/>
          <p:nvPr/>
        </p:nvSpPr>
        <p:spPr>
          <a:xfrm>
            <a:off x="8024813" y="3286126"/>
            <a:ext cx="1985962" cy="221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194551" y="3816351"/>
            <a:ext cx="142875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7810501" y="4786313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10310814" y="4357688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8024814" y="5500688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6810376" y="4714876"/>
            <a:ext cx="142875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300" name="TextBox 214"/>
          <p:cNvSpPr txBox="1">
            <a:spLocks noChangeArrowheads="1"/>
          </p:cNvSpPr>
          <p:nvPr/>
        </p:nvSpPr>
        <p:spPr bwMode="auto">
          <a:xfrm>
            <a:off x="6396156" y="3054522"/>
            <a:ext cx="16099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prstClr val="black"/>
                </a:solidFill>
              </a:rPr>
              <a:t>    </a:t>
            </a:r>
            <a:r>
              <a:rPr lang="id-ID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trap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d-ID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 net</a:t>
            </a:r>
          </a:p>
        </p:txBody>
      </p:sp>
      <p:sp>
        <p:nvSpPr>
          <p:cNvPr id="216" name="Oval 215"/>
          <p:cNvSpPr/>
          <p:nvPr/>
        </p:nvSpPr>
        <p:spPr>
          <a:xfrm>
            <a:off x="6506987" y="321817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6502044" y="3436774"/>
            <a:ext cx="144463" cy="14446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63" name="Isosceles Triangle 362"/>
          <p:cNvSpPr/>
          <p:nvPr/>
        </p:nvSpPr>
        <p:spPr>
          <a:xfrm>
            <a:off x="3452814" y="2143126"/>
            <a:ext cx="71437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4" name="Isosceles Triangle 363"/>
          <p:cNvSpPr/>
          <p:nvPr/>
        </p:nvSpPr>
        <p:spPr>
          <a:xfrm>
            <a:off x="3595689" y="1857376"/>
            <a:ext cx="71437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5" name="Isosceles Triangle 364"/>
          <p:cNvSpPr/>
          <p:nvPr/>
        </p:nvSpPr>
        <p:spPr>
          <a:xfrm>
            <a:off x="4238625" y="2143126"/>
            <a:ext cx="71438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6" name="Isosceles Triangle 365"/>
          <p:cNvSpPr/>
          <p:nvPr/>
        </p:nvSpPr>
        <p:spPr>
          <a:xfrm>
            <a:off x="4381500" y="2214564"/>
            <a:ext cx="71438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7" name="Isosceles Triangle 366"/>
          <p:cNvSpPr/>
          <p:nvPr/>
        </p:nvSpPr>
        <p:spPr>
          <a:xfrm>
            <a:off x="4310064" y="1785939"/>
            <a:ext cx="71437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" name="Isosceles Triangle 367"/>
          <p:cNvSpPr/>
          <p:nvPr/>
        </p:nvSpPr>
        <p:spPr>
          <a:xfrm>
            <a:off x="4095750" y="2286001"/>
            <a:ext cx="71438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9" name="Isosceles Triangle 368"/>
          <p:cNvSpPr/>
          <p:nvPr/>
        </p:nvSpPr>
        <p:spPr>
          <a:xfrm>
            <a:off x="4381500" y="2000251"/>
            <a:ext cx="71438" cy="14287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9662"/>
          </a:xfrm>
        </p:spPr>
        <p:txBody>
          <a:bodyPr/>
          <a:lstStyle/>
          <a:p>
            <a:pPr algn="l"/>
            <a:r>
              <a:rPr lang="id-ID" sz="2400" dirty="0" smtClean="0"/>
              <a:t>Case Study : Jakarta bay (Dec 2014-Jan 2015)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14937" y="994300"/>
            <a:ext cx="4371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Fishery indicators: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Main fishing gear : Gillnet, trap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One-day fishing, 3 days ( trap)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Peak seasons : Dec-March</a:t>
            </a:r>
          </a:p>
          <a:p>
            <a:pPr marL="285750" indent="-285750">
              <a:buFontTx/>
              <a:buChar char="-"/>
            </a:pPr>
            <a:r>
              <a:rPr lang="id-ID" dirty="0" smtClean="0"/>
              <a:t>Over fishing </a:t>
            </a:r>
          </a:p>
          <a:p>
            <a:pPr marL="285750" indent="-285750">
              <a:buFontTx/>
              <a:buChar char="-"/>
            </a:pP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365504" y="4302507"/>
            <a:ext cx="53352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Sampling (n = 12 vessels)</a:t>
            </a:r>
          </a:p>
          <a:p>
            <a:r>
              <a:rPr lang="id-ID" dirty="0" smtClean="0"/>
              <a:t>By catch : GN (1 : 0.4) ;  Trap ( 1:0.22) </a:t>
            </a:r>
          </a:p>
          <a:p>
            <a:r>
              <a:rPr lang="id-ID" dirty="0" smtClean="0"/>
              <a:t>Av. </a:t>
            </a:r>
            <a:r>
              <a:rPr lang="id-ID" dirty="0"/>
              <a:t>c</a:t>
            </a:r>
            <a:r>
              <a:rPr lang="id-ID" dirty="0" smtClean="0"/>
              <a:t>arapace width : GN (91.8 mm) ; Trap (107.23 mm)</a:t>
            </a:r>
          </a:p>
          <a:p>
            <a:r>
              <a:rPr lang="id-ID" dirty="0" smtClean="0"/>
              <a:t>Av. ovigerous  females : 94.4mmCL (n=201) </a:t>
            </a:r>
            <a:endParaRPr lang="id-ID" dirty="0"/>
          </a:p>
        </p:txBody>
      </p:sp>
      <p:pic>
        <p:nvPicPr>
          <p:cNvPr id="5122" name="Picture 2" descr="D:\PRPT\AA kegiatan 2012 PRPT\APRI Blue Swimming Crab\TKG RAJUNGAN\TK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0" y="5666752"/>
            <a:ext cx="1475772" cy="120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72951"/>
              </p:ext>
            </p:extLst>
          </p:nvPr>
        </p:nvGraphicFramePr>
        <p:xfrm>
          <a:off x="6988517" y="1651950"/>
          <a:ext cx="5072854" cy="326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96026"/>
              </p:ext>
            </p:extLst>
          </p:nvPr>
        </p:nvGraphicFramePr>
        <p:xfrm>
          <a:off x="3512457" y="4992913"/>
          <a:ext cx="3313277" cy="1248676"/>
        </p:xfrm>
        <a:graphic>
          <a:graphicData uri="http://schemas.openxmlformats.org/drawingml/2006/table">
            <a:tbl>
              <a:tblPr/>
              <a:tblGrid>
                <a:gridCol w="2065924"/>
                <a:gridCol w="1247353"/>
              </a:tblGrid>
              <a:tr h="312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Fishing power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2169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Collapsible Trap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trawl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169"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Bottom gillnet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386082"/>
              </p:ext>
            </p:extLst>
          </p:nvPr>
        </p:nvGraphicFramePr>
        <p:xfrm>
          <a:off x="3512457" y="1662438"/>
          <a:ext cx="3388972" cy="3169920"/>
        </p:xfrm>
        <a:graphic>
          <a:graphicData uri="http://schemas.openxmlformats.org/drawingml/2006/table">
            <a:tbl>
              <a:tblPr/>
              <a:tblGrid>
                <a:gridCol w="847243"/>
                <a:gridCol w="847243"/>
                <a:gridCol w="847243"/>
                <a:gridCol w="847243"/>
              </a:tblGrid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151253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160262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238395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1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996" y="1483941"/>
            <a:ext cx="34253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1</a:t>
            </a:r>
            <a:r>
              <a:rPr lang="id-ID" sz="2400" b="1" dirty="0" smtClean="0"/>
              <a:t>. Status stok : </a:t>
            </a:r>
            <a:r>
              <a:rPr lang="id-ID" sz="2400" dirty="0">
                <a:solidFill>
                  <a:prstClr val="black"/>
                </a:solidFill>
              </a:rPr>
              <a:t>Surplus Produksi  Model </a:t>
            </a:r>
            <a:endParaRPr lang="id-ID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SPM, data Statistik Perikanan Provinsi 2001-2012</a:t>
            </a:r>
            <a:r>
              <a:rPr lang="id-ID" sz="20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Alat tangkap bubu, gillnet dasar/’kejer’, arad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Bubu sebagai alat</a:t>
            </a:r>
          </a:p>
          <a:p>
            <a:r>
              <a:rPr lang="id-ID" sz="2000" dirty="0" smtClean="0"/>
              <a:t>      tangkap standar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8728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601661"/>
              </p:ext>
            </p:extLst>
          </p:nvPr>
        </p:nvGraphicFramePr>
        <p:xfrm>
          <a:off x="497058" y="562708"/>
          <a:ext cx="5045613" cy="285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144075"/>
              </p:ext>
            </p:extLst>
          </p:nvPr>
        </p:nvGraphicFramePr>
        <p:xfrm>
          <a:off x="491050" y="3545938"/>
          <a:ext cx="5048250" cy="308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8431" y="750974"/>
            <a:ext cx="675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Model Fox:</a:t>
            </a:r>
            <a:endParaRPr lang="id-ID" sz="2400" dirty="0"/>
          </a:p>
        </p:txBody>
      </p:sp>
      <p:sp>
        <p:nvSpPr>
          <p:cNvPr id="9" name="Rectangle 8"/>
          <p:cNvSpPr/>
          <p:nvPr/>
        </p:nvSpPr>
        <p:spPr>
          <a:xfrm>
            <a:off x="5765685" y="2351189"/>
            <a:ext cx="5584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Berdasarkan data produksi BSC di Laut Jawa tahun  2001-2012,</a:t>
            </a:r>
            <a:r>
              <a:rPr lang="en-US" sz="2000" dirty="0" smtClean="0"/>
              <a:t> </a:t>
            </a:r>
            <a:r>
              <a:rPr lang="id-ID" sz="2000" dirty="0" smtClean="0"/>
              <a:t>diperoleh estimasi MSY 17.250 ton </a:t>
            </a:r>
            <a:r>
              <a:rPr lang="en-US" sz="2000" dirty="0" smtClean="0"/>
              <a:t> 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5792579" y="3146525"/>
            <a:ext cx="5130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Upaya optimum</a:t>
            </a:r>
            <a:r>
              <a:rPr lang="id-ID" sz="2000" dirty="0"/>
              <a:t> </a:t>
            </a:r>
            <a:r>
              <a:rPr lang="id-ID" sz="2000" dirty="0" smtClean="0"/>
              <a:t>dengan mengikuti persamaan f</a:t>
            </a:r>
            <a:r>
              <a:rPr lang="en-US" sz="2000" dirty="0" smtClean="0"/>
              <a:t>opt = </a:t>
            </a:r>
            <a:r>
              <a:rPr lang="id-ID" sz="2000" dirty="0" smtClean="0"/>
              <a:t> 1</a:t>
            </a:r>
            <a:r>
              <a:rPr lang="en-US" sz="2000" dirty="0" smtClean="0"/>
              <a:t>/</a:t>
            </a:r>
            <a:r>
              <a:rPr lang="id-ID" sz="2000" dirty="0" smtClean="0"/>
              <a:t>d</a:t>
            </a:r>
            <a:r>
              <a:rPr lang="en-US" sz="2000" dirty="0" smtClean="0"/>
              <a:t> </a:t>
            </a:r>
            <a:r>
              <a:rPr lang="id-ID" sz="2000" dirty="0" smtClean="0"/>
              <a:t>diperoleh hasil 79.365 setara dengan </a:t>
            </a:r>
            <a:r>
              <a:rPr lang="id-ID" sz="2000" dirty="0" smtClean="0"/>
              <a:t>bubu </a:t>
            </a:r>
            <a:r>
              <a:rPr lang="id-ID" sz="2000" dirty="0" smtClean="0"/>
              <a:t>lipat</a:t>
            </a:r>
            <a:endParaRPr lang="id-ID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5572" y="5880295"/>
            <a:ext cx="59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fopt</a:t>
            </a:r>
            <a:endParaRPr lang="id-ID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47776" y="6148509"/>
            <a:ext cx="98475" cy="167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87407" y="13355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MSY = </a:t>
            </a:r>
            <a:r>
              <a:rPr lang="id-ID" sz="2000" dirty="0" smtClean="0"/>
              <a:t>-(1/d)*exp (c-1)                 </a:t>
            </a:r>
            <a:endParaRPr lang="en-US" sz="2000" dirty="0" smtClean="0"/>
          </a:p>
          <a:p>
            <a:r>
              <a:rPr lang="id-ID" sz="2000" dirty="0" smtClean="0"/>
              <a:t>Perlu </a:t>
            </a:r>
            <a:r>
              <a:rPr lang="en-US" sz="2000" dirty="0" smtClean="0"/>
              <a:t>: data </a:t>
            </a:r>
            <a:r>
              <a:rPr lang="en-US" sz="2000" dirty="0" err="1" smtClean="0"/>
              <a:t>produ</a:t>
            </a:r>
            <a:r>
              <a:rPr lang="id-ID" sz="2000" dirty="0" smtClean="0"/>
              <a:t>ksi dan upaya penangkapan lebih dari 2 tahun</a:t>
            </a:r>
            <a:endParaRPr lang="id-ID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55045" y="4756910"/>
            <a:ext cx="4406153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b="1" i="1" dirty="0" smtClean="0"/>
              <a:t>exploitation rate</a:t>
            </a:r>
            <a:r>
              <a:rPr lang="id-ID" b="1" dirty="0"/>
              <a:t> </a:t>
            </a:r>
            <a:r>
              <a:rPr lang="id-ID" b="1" dirty="0" smtClean="0"/>
              <a:t>(</a:t>
            </a:r>
            <a:r>
              <a:rPr lang="id-ID" b="1" dirty="0" smtClean="0"/>
              <a:t>= </a:t>
            </a:r>
            <a:r>
              <a:rPr lang="id-ID" b="1" dirty="0" smtClean="0"/>
              <a:t>E)</a:t>
            </a:r>
          </a:p>
          <a:p>
            <a:endParaRPr lang="id-ID" dirty="0" smtClean="0"/>
          </a:p>
          <a:p>
            <a:r>
              <a:rPr lang="id-ID" dirty="0"/>
              <a:t>	</a:t>
            </a:r>
            <a:r>
              <a:rPr lang="id-ID" dirty="0" smtClean="0"/>
              <a:t>Cirebon		0,82	</a:t>
            </a:r>
          </a:p>
          <a:p>
            <a:r>
              <a:rPr lang="id-ID" dirty="0" smtClean="0"/>
              <a:t>	Demak		0,78</a:t>
            </a:r>
          </a:p>
          <a:p>
            <a:r>
              <a:rPr lang="id-ID" dirty="0" smtClean="0"/>
              <a:t>	Rembang		0,78</a:t>
            </a:r>
          </a:p>
          <a:p>
            <a:r>
              <a:rPr lang="id-ID" dirty="0" smtClean="0"/>
              <a:t>	Sumenep		0,72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6131825" y="3926472"/>
            <a:ext cx="46293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98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92" y="365125"/>
            <a:ext cx="11036808" cy="451739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2</a:t>
            </a:r>
            <a:r>
              <a:rPr lang="id-ID" dirty="0" smtClean="0"/>
              <a:t>. </a:t>
            </a:r>
            <a:r>
              <a:rPr lang="id-ID" sz="2600" b="1" dirty="0" smtClean="0"/>
              <a:t>Kepadatan (</a:t>
            </a:r>
            <a:r>
              <a:rPr lang="id-ID" sz="2600" b="1" i="1" dirty="0" smtClean="0"/>
              <a:t>density</a:t>
            </a:r>
            <a:r>
              <a:rPr lang="id-ID" sz="2600" b="1" dirty="0" smtClean="0"/>
              <a:t>)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114185"/>
              </p:ext>
            </p:extLst>
          </p:nvPr>
        </p:nvGraphicFramePr>
        <p:xfrm>
          <a:off x="6481232" y="1208265"/>
          <a:ext cx="5607853" cy="5303630"/>
        </p:xfrm>
        <a:graphic>
          <a:graphicData uri="http://schemas.openxmlformats.org/drawingml/2006/table">
            <a:tbl>
              <a:tblPr firstRow="1" firstCol="1" bandRow="1"/>
              <a:tblGrid>
                <a:gridCol w="602731"/>
                <a:gridCol w="866033"/>
                <a:gridCol w="989752"/>
                <a:gridCol w="613097"/>
                <a:gridCol w="866033"/>
                <a:gridCol w="927893"/>
                <a:gridCol w="742314"/>
              </a:tblGrid>
              <a:tr h="86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Latitude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Longitude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Lama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penarikan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(jam)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id-ID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kpan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(kg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Laju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tangkap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(kg/jam)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Kepadatan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(kg/km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1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46,305'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108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44,305'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0,75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100,47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133,96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100,47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2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46,724'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108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45,090'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0,83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42,04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50,45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42,04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3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45,649'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108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44,303'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0,83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-  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-  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4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45,657'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108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44,111'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0,92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104,23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113,71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104,23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5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46,584'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108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43,342'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0,47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90,85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194,68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90,85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6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47,167'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108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43,558'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0,47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149,07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319,44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149,07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5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Total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4,27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486,67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812,24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486,67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714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Rata-rata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0.71 </a:t>
                      </a:r>
                      <a:endParaRPr lang="id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81.11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135.37 </a:t>
                      </a:r>
                      <a:endParaRPr lang="id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81.11 </a:t>
                      </a:r>
                      <a:endParaRPr lang="id-ID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992" y="1011936"/>
            <a:ext cx="5779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Metode </a:t>
            </a:r>
            <a:r>
              <a:rPr lang="id-ID" sz="2000" i="1" dirty="0" smtClean="0"/>
              <a:t>swept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minitrawl/arad (Crb &amp; Demak)</a:t>
            </a:r>
          </a:p>
          <a:p>
            <a:endParaRPr lang="id-ID" sz="2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92" y="2345774"/>
            <a:ext cx="1029238" cy="58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40" y="2288542"/>
            <a:ext cx="2329292" cy="62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8880" y="3176826"/>
            <a:ext cx="6096000" cy="2981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d-ID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D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kepadatan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stok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(kg/ km</a:t>
            </a:r>
            <a:r>
              <a:rPr lang="en-US" sz="1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C/t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tangkapan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(kg/jam)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luas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trawl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e	=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escapement factor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= 0,5 (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Saeger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., 1980 </a:t>
            </a:r>
            <a:r>
              <a:rPr lang="id-ID" sz="1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vide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Sparre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Venema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1999)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v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(knot)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h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tali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ris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head rope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(m)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E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konstansta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bukaan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head rope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= 0.5 (Pauly,1980 </a:t>
            </a:r>
            <a:r>
              <a:rPr lang="en-US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Sparre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Venema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1,852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konversi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mil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km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1.000	=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konversi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meter </a:t>
            </a:r>
            <a:r>
              <a:rPr lang="en-US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km</a:t>
            </a:r>
            <a:endParaRPr lang="id-ID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317" y="371885"/>
            <a:ext cx="5527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    Hasil tangkapan, laju tangkap dan kepadatan </a:t>
            </a:r>
          </a:p>
          <a:p>
            <a:r>
              <a:rPr lang="id-ID" dirty="0" smtClean="0"/>
              <a:t>    rajungan di perairan Cirebon, Juli 2014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66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70" y="395786"/>
            <a:ext cx="10486030" cy="3204666"/>
          </a:xfrm>
        </p:spPr>
        <p:txBody>
          <a:bodyPr/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5" y="162677"/>
            <a:ext cx="5563738" cy="517359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881" y="5336275"/>
            <a:ext cx="5518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 smtClean="0">
                <a:latin typeface="Calibri" panose="020F0502020204030204" pitchFamily="34" charset="0"/>
              </a:rPr>
              <a:t>Distribution of catch rates by mini trawl in Cirebon waters, </a:t>
            </a:r>
          </a:p>
          <a:p>
            <a:r>
              <a:rPr lang="id-ID" sz="1600" b="1" dirty="0" smtClean="0">
                <a:latin typeface="Calibri" panose="020F0502020204030204" pitchFamily="34" charset="0"/>
              </a:rPr>
              <a:t>July 2014</a:t>
            </a:r>
            <a:endParaRPr lang="id-ID" sz="16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9982" y="3600452"/>
            <a:ext cx="506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Catch composition of mini trawl in Cirebon waters,</a:t>
            </a:r>
          </a:p>
          <a:p>
            <a:r>
              <a:rPr lang="id-ID" b="1" dirty="0" smtClean="0"/>
              <a:t>July 2014</a:t>
            </a:r>
            <a:endParaRPr lang="id-ID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610324"/>
              </p:ext>
            </p:extLst>
          </p:nvPr>
        </p:nvGraphicFramePr>
        <p:xfrm>
          <a:off x="6018661" y="162677"/>
          <a:ext cx="5755106" cy="338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4558352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Demersal fish :  </a:t>
            </a:r>
            <a:r>
              <a:rPr lang="id-ID" i="1" dirty="0" smtClean="0"/>
              <a:t>L. splendens, S.ruchonius,  Gazza minuta</a:t>
            </a:r>
            <a:r>
              <a:rPr lang="id-ID" dirty="0" smtClean="0"/>
              <a:t>, 	  	           </a:t>
            </a:r>
            <a:r>
              <a:rPr lang="id-ID" i="1" dirty="0" smtClean="0"/>
              <a:t>Johnius</a:t>
            </a:r>
            <a:r>
              <a:rPr lang="id-ID" dirty="0" smtClean="0"/>
              <a:t> sp., </a:t>
            </a:r>
            <a:r>
              <a:rPr lang="id-ID" i="1" dirty="0" smtClean="0"/>
              <a:t>P.argenteus, Sillago sihama</a:t>
            </a:r>
          </a:p>
          <a:p>
            <a:r>
              <a:rPr lang="id-ID" i="1" dirty="0" smtClean="0"/>
              <a:t>P</a:t>
            </a:r>
            <a:r>
              <a:rPr lang="id-ID" dirty="0" smtClean="0"/>
              <a:t>elagic fish      ; </a:t>
            </a:r>
            <a:r>
              <a:rPr lang="id-ID" i="1" dirty="0" smtClean="0"/>
              <a:t>A. chacunda, S. indicus, A. jeddaba, S. jello</a:t>
            </a:r>
          </a:p>
          <a:p>
            <a:r>
              <a:rPr lang="id-ID" dirty="0" smtClean="0"/>
              <a:t>Shrimps	        : </a:t>
            </a:r>
            <a:r>
              <a:rPr lang="id-ID" i="1" dirty="0" smtClean="0"/>
              <a:t>M. ensis, T, asper, M. dobsoni</a:t>
            </a:r>
            <a:r>
              <a:rPr lang="id-ID" dirty="0" smtClean="0"/>
              <a:t>, </a:t>
            </a:r>
          </a:p>
          <a:p>
            <a:r>
              <a:rPr lang="id-ID" dirty="0" smtClean="0"/>
              <a:t>Squids              : </a:t>
            </a:r>
            <a:r>
              <a:rPr lang="id-ID" i="1" dirty="0" smtClean="0"/>
              <a:t>Loligo edulis, L. davaucheli</a:t>
            </a:r>
          </a:p>
          <a:p>
            <a:r>
              <a:rPr lang="id-ID" dirty="0" smtClean="0"/>
              <a:t>Crabs	        : BSC (2%), </a:t>
            </a:r>
            <a:r>
              <a:rPr lang="id-ID" i="1" dirty="0" smtClean="0"/>
              <a:t>C. cruciata</a:t>
            </a:r>
            <a:r>
              <a:rPr lang="id-ID" dirty="0" smtClean="0"/>
              <a:t> (6,7%), </a:t>
            </a:r>
            <a:r>
              <a:rPr lang="id-ID" i="1" dirty="0" smtClean="0"/>
              <a:t>C. ferriatus</a:t>
            </a:r>
          </a:p>
          <a:p>
            <a:r>
              <a:rPr lang="id-ID" dirty="0"/>
              <a:t> </a:t>
            </a:r>
            <a:r>
              <a:rPr lang="id-ID" dirty="0" smtClean="0"/>
              <a:t>                           (90%), and others 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2988860" y="1119116"/>
            <a:ext cx="2210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1" dirty="0" smtClean="0"/>
              <a:t>J   a   v   a     S   e   a</a:t>
            </a:r>
            <a:endParaRPr lang="id-ID" sz="1600" i="1" dirty="0"/>
          </a:p>
        </p:txBody>
      </p:sp>
    </p:spTree>
    <p:extLst>
      <p:ext uri="{BB962C8B-B14F-4D97-AF65-F5344CB8AC3E}">
        <p14:creationId xmlns:p14="http://schemas.microsoft.com/office/powerpoint/2010/main" val="29823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1319" y="177422"/>
            <a:ext cx="326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Demak</a:t>
            </a:r>
            <a:endParaRPr lang="id-ID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830" y="714010"/>
            <a:ext cx="6379607" cy="4677912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14773"/>
              </p:ext>
            </p:extLst>
          </p:nvPr>
        </p:nvGraphicFramePr>
        <p:xfrm>
          <a:off x="612430" y="577532"/>
          <a:ext cx="3727559" cy="5896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633"/>
                <a:gridCol w="1002585"/>
                <a:gridCol w="976878"/>
                <a:gridCol w="925463"/>
              </a:tblGrid>
              <a:tr h="2272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Sta. No.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Catch rates (kg/hr)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2728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Total catch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Crabs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BSC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5.23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2.62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1.2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23.56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2.54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1.3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13.94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1.32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87.26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0.64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4.92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1.8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9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15.16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2.04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1.46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4.62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0.36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4.3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0.5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5.64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2.1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7.14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1.0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1.0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2.26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0.46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0.36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na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19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2.87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0.53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0.16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Total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177.6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>
                          <a:effectLst/>
                        </a:rPr>
                        <a:t>16.05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>
                          <a:effectLst/>
                        </a:rPr>
                        <a:t>8.24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>
                  <a:txBody>
                    <a:bodyPr/>
                    <a:lstStyle/>
                    <a:p>
                      <a:pPr algn="l" fontAlgn="b"/>
                      <a:r>
                        <a:rPr lang="id-ID" sz="1600" u="none" strike="noStrike">
                          <a:effectLst/>
                        </a:rPr>
                        <a:t>Av.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effectLst/>
                        </a:rPr>
                        <a:t>13.7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effectLst/>
                        </a:rPr>
                        <a:t>1.2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 dirty="0">
                          <a:effectLst/>
                        </a:rPr>
                        <a:t>0.7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2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>
                          <a:effectLst/>
                        </a:rPr>
                        <a:t>na = no data available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15654" y="6291617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Density of BSC = </a:t>
            </a:r>
            <a:r>
              <a:rPr lang="id-ID" b="1" dirty="0" smtClean="0"/>
              <a:t>29.2 kg/km2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5401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224" y="1078173"/>
            <a:ext cx="5691116" cy="449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39319" y="556828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d-ID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Distribution of catch rates by mini trawl in </a:t>
            </a:r>
            <a:r>
              <a:rPr lang="id-ID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Demak </a:t>
            </a:r>
            <a:r>
              <a:rPr lang="id-ID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waters, </a:t>
            </a:r>
          </a:p>
          <a:p>
            <a:pPr lvl="0"/>
            <a:r>
              <a:rPr lang="id-ID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July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283" y="1446663"/>
            <a:ext cx="222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i="1" dirty="0" smtClean="0"/>
              <a:t>Java  Sea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0037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0"/>
            <a:ext cx="10515600" cy="1325563"/>
          </a:xfrm>
        </p:spPr>
        <p:txBody>
          <a:bodyPr/>
          <a:lstStyle/>
          <a:p>
            <a:r>
              <a:rPr lang="id-ID" sz="2800" b="1" dirty="0" smtClean="0"/>
              <a:t>Catch composition </a:t>
            </a:r>
            <a:r>
              <a:rPr lang="id-ID" sz="2800" b="1" baseline="30000" dirty="0" smtClean="0"/>
              <a:t>*)</a:t>
            </a:r>
            <a:endParaRPr lang="id-ID" sz="2800" b="1" baseline="30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15730"/>
              </p:ext>
            </p:extLst>
          </p:nvPr>
        </p:nvGraphicFramePr>
        <p:xfrm>
          <a:off x="180975" y="996950"/>
          <a:ext cx="608511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3075" y="5500688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BSC : by-catch = 1: 70,2</a:t>
            </a:r>
            <a:endParaRPr lang="id-ID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90027"/>
              </p:ext>
            </p:extLst>
          </p:nvPr>
        </p:nvGraphicFramePr>
        <p:xfrm>
          <a:off x="6467474" y="1005681"/>
          <a:ext cx="5143500" cy="43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67650" y="5643563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BSC : by-catch = 1: 	1,97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363071" y="6158753"/>
            <a:ext cx="30524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*) on-port observation (n=9)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2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076590"/>
              </p:ext>
            </p:extLst>
          </p:nvPr>
        </p:nvGraphicFramePr>
        <p:xfrm>
          <a:off x="1726407" y="1371601"/>
          <a:ext cx="8443912" cy="43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6838" y="58293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BSC : by-catch = 1: 2.47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38735" y="1443038"/>
            <a:ext cx="603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Catch composition of bottom gillnet in Cirebon waters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764" y="200025"/>
            <a:ext cx="84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u="sng" dirty="0" smtClean="0"/>
              <a:t>Con’t</a:t>
            </a:r>
            <a:endParaRPr lang="id-ID" sz="2000" u="sng" dirty="0"/>
          </a:p>
        </p:txBody>
      </p:sp>
    </p:spTree>
    <p:extLst>
      <p:ext uri="{BB962C8B-B14F-4D97-AF65-F5344CB8AC3E}">
        <p14:creationId xmlns:p14="http://schemas.microsoft.com/office/powerpoint/2010/main" val="29717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7163" y="109538"/>
            <a:ext cx="11930062" cy="58261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090613"/>
            <a:ext cx="8572499" cy="51244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s-ES" sz="9600" b="1" dirty="0" err="1"/>
              <a:t>Rajungan</a:t>
            </a:r>
            <a:r>
              <a:rPr lang="es-ES" sz="9600" dirty="0"/>
              <a:t> (</a:t>
            </a:r>
            <a:r>
              <a:rPr lang="es-ES" sz="9600" i="1" dirty="0" err="1"/>
              <a:t>Portunus</a:t>
            </a:r>
            <a:r>
              <a:rPr lang="es-ES" sz="9600" i="1" dirty="0"/>
              <a:t> </a:t>
            </a:r>
            <a:r>
              <a:rPr lang="es-ES" sz="9600" i="1" dirty="0" err="1"/>
              <a:t>pelagicus</a:t>
            </a:r>
            <a:r>
              <a:rPr lang="es-ES" sz="9600" i="1" dirty="0"/>
              <a:t> </a:t>
            </a:r>
            <a:r>
              <a:rPr lang="id-ID" sz="9600" dirty="0"/>
              <a:t>Linn</a:t>
            </a:r>
            <a:r>
              <a:rPr lang="es-ES" sz="9600" dirty="0"/>
              <a:t>) </a:t>
            </a:r>
            <a:endParaRPr lang="id-ID" sz="9600" dirty="0"/>
          </a:p>
          <a:p>
            <a:pPr marL="360363" indent="-360363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s-ES" sz="9600" dirty="0" err="1"/>
              <a:t>salah</a:t>
            </a:r>
            <a:r>
              <a:rPr lang="es-ES" sz="9600" dirty="0"/>
              <a:t> </a:t>
            </a:r>
            <a:r>
              <a:rPr lang="es-ES" sz="9600" dirty="0" err="1"/>
              <a:t>satu</a:t>
            </a:r>
            <a:r>
              <a:rPr lang="es-ES" sz="9600" dirty="0"/>
              <a:t> </a:t>
            </a:r>
            <a:r>
              <a:rPr lang="es-ES" sz="9600" dirty="0" err="1"/>
              <a:t>komoditas</a:t>
            </a:r>
            <a:r>
              <a:rPr lang="es-ES" sz="9600" dirty="0"/>
              <a:t> </a:t>
            </a:r>
            <a:r>
              <a:rPr lang="es-ES" sz="9600" dirty="0" err="1"/>
              <a:t>ekspor</a:t>
            </a:r>
            <a:r>
              <a:rPr lang="es-ES" sz="9600" dirty="0"/>
              <a:t> </a:t>
            </a:r>
            <a:r>
              <a:rPr lang="es-ES" sz="9600" dirty="0" err="1"/>
              <a:t>penting</a:t>
            </a:r>
            <a:r>
              <a:rPr lang="es-ES" sz="9600" dirty="0"/>
              <a:t> </a:t>
            </a:r>
            <a:r>
              <a:rPr lang="id-ID" sz="9600" dirty="0" smtClean="0"/>
              <a:t>setelah udang, tuna dan ikan</a:t>
            </a:r>
            <a:endParaRPr lang="id-ID" sz="9600" dirty="0"/>
          </a:p>
          <a:p>
            <a:pPr marL="360363" indent="-360363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id-ID" sz="9600" dirty="0" smtClean="0">
                <a:cs typeface="Arial" pitchFamily="34" charset="0"/>
              </a:rPr>
              <a:t>Laut Jawa sebagai </a:t>
            </a:r>
            <a:r>
              <a:rPr lang="id-ID" sz="9600" dirty="0">
                <a:cs typeface="Arial" pitchFamily="34" charset="0"/>
              </a:rPr>
              <a:t>salah satu penghasil rajungan </a:t>
            </a:r>
            <a:r>
              <a:rPr lang="id-ID" sz="9600" dirty="0" smtClean="0">
                <a:cs typeface="Arial" pitchFamily="34" charset="0"/>
              </a:rPr>
              <a:t>paling banyak  di Indonesia. </a:t>
            </a:r>
            <a:r>
              <a:rPr lang="id-ID" sz="9600" dirty="0">
                <a:cs typeface="Arial" pitchFamily="34" charset="0"/>
              </a:rPr>
              <a:t>Menurut APRI (2009) sekitar 29% dari produksi  di  Ind disupply dari </a:t>
            </a:r>
            <a:r>
              <a:rPr lang="id-ID" sz="9600" dirty="0" smtClean="0">
                <a:cs typeface="Arial" pitchFamily="34" charset="0"/>
              </a:rPr>
              <a:t>pantura  disusul timur Sumatera &amp; SulSel masing2     21% dan Slt Malaka 14%</a:t>
            </a:r>
          </a:p>
          <a:p>
            <a:pPr marL="360363" indent="-360363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id-ID" sz="9600" dirty="0" smtClean="0">
                <a:cs typeface="Arial" pitchFamily="34" charset="0"/>
              </a:rPr>
              <a:t>Masih sedikitnya hasil penelitian </a:t>
            </a:r>
            <a:r>
              <a:rPr lang="id-ID" sz="9600" dirty="0">
                <a:cs typeface="Arial" pitchFamily="34" charset="0"/>
              </a:rPr>
              <a:t>rajungan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sz="96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d-ID" sz="9600" b="1" dirty="0"/>
              <a:t>Isu utama </a:t>
            </a:r>
            <a:r>
              <a:rPr lang="id-ID" sz="9600" dirty="0"/>
              <a:t>dalam perdagangan global rajungan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id-ID" sz="9600" dirty="0"/>
              <a:t>penurunan produksi &amp; ukuran individu </a:t>
            </a:r>
          </a:p>
          <a:p>
            <a:pPr marL="360363" indent="-360363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id-ID" sz="9600" dirty="0"/>
              <a:t>penerapan sertifikat </a:t>
            </a:r>
            <a:r>
              <a:rPr lang="id-ID" sz="9600" i="1" dirty="0"/>
              <a:t>ecolabeling</a:t>
            </a:r>
            <a:r>
              <a:rPr lang="id-ID" sz="9600" dirty="0"/>
              <a:t> </a:t>
            </a:r>
            <a:r>
              <a:rPr lang="id-ID" sz="9600" dirty="0" smtClean="0"/>
              <a:t>yang </a:t>
            </a:r>
            <a:r>
              <a:rPr lang="id-ID" sz="9600" dirty="0"/>
              <a:t>dikeluarkan oleh lembaga  independen </a:t>
            </a:r>
            <a:r>
              <a:rPr lang="id-ID" sz="9600" i="1" dirty="0"/>
              <a:t>Marine Stewardship Council</a:t>
            </a:r>
            <a:r>
              <a:rPr lang="id-ID" sz="9600" dirty="0"/>
              <a:t> (MSC) di  AS &amp; bbrp negara UE. </a:t>
            </a:r>
            <a:r>
              <a:rPr lang="id-ID" sz="9600" dirty="0">
                <a:sym typeface="Wingdings" pitchFamily="2" charset="2"/>
              </a:rPr>
              <a:t> perlunya </a:t>
            </a:r>
            <a:r>
              <a:rPr lang="id-ID" sz="11200" b="1" i="1" dirty="0" smtClean="0">
                <a:sym typeface="Wingdings" pitchFamily="2" charset="2"/>
              </a:rPr>
              <a:t>pre assessment</a:t>
            </a:r>
            <a:endParaRPr lang="id-ID" sz="11200" b="1" i="1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sz="72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sz="72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d-ID" sz="7200" dirty="0">
                <a:cs typeface="Arial" pitchFamily="34" charset="0"/>
              </a:rPr>
              <a:t>	</a:t>
            </a:r>
            <a:endParaRPr lang="id-ID" sz="4000" dirty="0">
              <a:cs typeface="Arial" pitchFamily="34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796925"/>
            <a:ext cx="28575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931278"/>
              </p:ext>
            </p:extLst>
          </p:nvPr>
        </p:nvGraphicFramePr>
        <p:xfrm>
          <a:off x="3688976" y="12236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75529" y="4168588"/>
            <a:ext cx="542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Monthly catch by traps of BSC in Rembang waters, 2014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56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567" y="2565779"/>
            <a:ext cx="473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u="sng" dirty="0" smtClean="0"/>
              <a:t>Thank you very much</a:t>
            </a:r>
            <a:endParaRPr lang="id-ID" sz="4000" b="1" u="sng" dirty="0"/>
          </a:p>
        </p:txBody>
      </p:sp>
    </p:spTree>
    <p:extLst>
      <p:ext uri="{BB962C8B-B14F-4D97-AF65-F5344CB8AC3E}">
        <p14:creationId xmlns:p14="http://schemas.microsoft.com/office/powerpoint/2010/main" val="28132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352800" y="2895600"/>
            <a:ext cx="3276600" cy="1066800"/>
          </a:xfrm>
          <a:prstGeom prst="rect">
            <a:avLst/>
          </a:prstGeom>
          <a:solidFill>
            <a:srgbClr val="FFCC00"/>
          </a:solidFill>
          <a:ln w="9525">
            <a:solidFill>
              <a:srgbClr val="006666"/>
            </a:solidFill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>
            <a:lvl1pPr marL="342900" indent="-3429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Tingginya permintaan pasar; </a:t>
            </a: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Harga yang menggiurkan;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00200" y="1309688"/>
            <a:ext cx="5410200" cy="900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5785" tIns="47892" rIns="95785" bIns="47892">
            <a:spAutoFit/>
          </a:bodyPr>
          <a:lstStyle/>
          <a:p>
            <a:pPr marL="363538" indent="-363538" defTabSz="9588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 Indonesia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sekitar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124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kepiting</a:t>
            </a:r>
            <a:endParaRPr lang="en-US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defTabSz="95885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 (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dikenal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590800" y="4619626"/>
            <a:ext cx="4648200" cy="1173163"/>
          </a:xfrm>
          <a:prstGeom prst="rect">
            <a:avLst/>
          </a:prstGeom>
          <a:solidFill>
            <a:srgbClr val="80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>
            <a:lvl1pPr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Eksploitasi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berlebih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Rusak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/m</a:t>
            </a:r>
            <a:r>
              <a:rPr lang="id-ID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enipisnya stok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kepiting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rajungan</a:t>
            </a:r>
            <a:endParaRPr lang="en-US" sz="2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1905000" y="6254750"/>
            <a:ext cx="6248400" cy="527050"/>
          </a:xfrm>
          <a:prstGeom prst="rect">
            <a:avLst/>
          </a:prstGeom>
          <a:solidFill>
            <a:srgbClr val="80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5785" tIns="47892" rIns="95785" bIns="47892">
            <a:spAutoFit/>
          </a:bodyPr>
          <a:lstStyle>
            <a:lvl1pPr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CC00"/>
                </a:solidFill>
                <a:latin typeface="Times New Roman" panose="02020603050405020304" pitchFamily="18" charset="0"/>
              </a:rPr>
              <a:t>Pemanfaatan yang bertanggung jawab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086600" y="1524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28" descr="Crab, BlueSwimmer_Portunuspelagi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429000"/>
            <a:ext cx="2514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Picture 29" descr="MudCrabScylla_serr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208024"/>
            <a:ext cx="2514600" cy="1687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130" name="Group 32"/>
          <p:cNvGrpSpPr>
            <a:grpSpLocks/>
          </p:cNvGrpSpPr>
          <p:nvPr/>
        </p:nvGrpSpPr>
        <p:grpSpPr bwMode="auto">
          <a:xfrm>
            <a:off x="7696200" y="2819400"/>
            <a:ext cx="609600" cy="533400"/>
            <a:chOff x="2590800" y="2514600"/>
            <a:chExt cx="609600" cy="533400"/>
          </a:xfrm>
        </p:grpSpPr>
        <p:sp>
          <p:nvSpPr>
            <p:cNvPr id="31" name="Oval 30"/>
            <p:cNvSpPr/>
            <p:nvPr/>
          </p:nvSpPr>
          <p:spPr>
            <a:xfrm>
              <a:off x="2590800" y="25146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41" name="TextBox 31"/>
            <p:cNvSpPr txBox="1">
              <a:spLocks noChangeArrowheads="1"/>
            </p:cNvSpPr>
            <p:nvPr/>
          </p:nvSpPr>
          <p:spPr bwMode="auto">
            <a:xfrm>
              <a:off x="2743200" y="2590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5131" name="Group 33"/>
          <p:cNvGrpSpPr>
            <a:grpSpLocks/>
          </p:cNvGrpSpPr>
          <p:nvPr/>
        </p:nvGrpSpPr>
        <p:grpSpPr bwMode="auto">
          <a:xfrm>
            <a:off x="7696200" y="4953000"/>
            <a:ext cx="609600" cy="533400"/>
            <a:chOff x="2590800" y="2514600"/>
            <a:chExt cx="609600" cy="533400"/>
          </a:xfrm>
        </p:grpSpPr>
        <p:sp>
          <p:nvSpPr>
            <p:cNvPr id="35" name="Oval 34"/>
            <p:cNvSpPr/>
            <p:nvPr/>
          </p:nvSpPr>
          <p:spPr>
            <a:xfrm>
              <a:off x="2590800" y="25146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39" name="TextBox 35"/>
            <p:cNvSpPr txBox="1">
              <a:spLocks noChangeArrowheads="1"/>
            </p:cNvSpPr>
            <p:nvPr/>
          </p:nvSpPr>
          <p:spPr bwMode="auto">
            <a:xfrm>
              <a:off x="2743200" y="25908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</a:rPr>
                <a:t>2</a:t>
              </a:r>
            </a:p>
          </p:txBody>
        </p:sp>
      </p:grpSp>
      <p:sp>
        <p:nvSpPr>
          <p:cNvPr id="5132" name="TextBox 36"/>
          <p:cNvSpPr txBox="1">
            <a:spLocks noChangeArrowheads="1"/>
          </p:cNvSpPr>
          <p:nvPr/>
        </p:nvSpPr>
        <p:spPr bwMode="auto">
          <a:xfrm>
            <a:off x="8305800" y="2971801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Kepiting Bakau (</a:t>
            </a:r>
            <a:r>
              <a:rPr lang="en-US" sz="1200" i="1">
                <a:solidFill>
                  <a:prstClr val="black"/>
                </a:solidFill>
              </a:rPr>
              <a:t>Scylla serrata</a:t>
            </a:r>
            <a:r>
              <a:rPr lang="en-US" sz="12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5133" name="TextBox 37"/>
          <p:cNvSpPr txBox="1">
            <a:spLocks noChangeArrowheads="1"/>
          </p:cNvSpPr>
          <p:nvPr/>
        </p:nvSpPr>
        <p:spPr bwMode="auto">
          <a:xfrm>
            <a:off x="8305800" y="5210176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</a:rPr>
              <a:t>Rajungan (</a:t>
            </a:r>
            <a:r>
              <a:rPr lang="en-US" sz="1200" i="1">
                <a:solidFill>
                  <a:prstClr val="black"/>
                </a:solidFill>
              </a:rPr>
              <a:t>Portunus pelagicus</a:t>
            </a:r>
            <a:r>
              <a:rPr lang="en-US" sz="120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9" name="Left Brace 38"/>
          <p:cNvSpPr/>
          <p:nvPr/>
        </p:nvSpPr>
        <p:spPr>
          <a:xfrm>
            <a:off x="7162800" y="2209800"/>
            <a:ext cx="762000" cy="24384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Left Arrow 40"/>
          <p:cNvSpPr/>
          <p:nvPr/>
        </p:nvSpPr>
        <p:spPr>
          <a:xfrm>
            <a:off x="6705600" y="3124200"/>
            <a:ext cx="838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648200" y="3962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667250" y="5786439"/>
            <a:ext cx="609600" cy="547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2095500" y="214313"/>
            <a:ext cx="7772400" cy="584200"/>
          </a:xfrm>
        </p:spPr>
        <p:txBody>
          <a:bodyPr/>
          <a:lstStyle/>
          <a:p>
            <a:pPr eaLnBrk="1" hangingPunct="1"/>
            <a:r>
              <a:rPr lang="id-ID" sz="2400" b="1"/>
              <a:t>Daerah penyebaran rajungan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8375" y="1428751"/>
            <a:ext cx="8072438" cy="50720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id-ID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928688"/>
            <a:ext cx="8205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35794" y="622224"/>
            <a:ext cx="109728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dirty="0" smtClean="0">
                <a:solidFill>
                  <a:schemeClr val="accent5">
                    <a:lumMod val="75000"/>
                  </a:schemeClr>
                </a:solidFill>
              </a:rPr>
              <a:t>Tujuan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357188" indent="-357188" eaLnBrk="1" hangingPunct="1">
              <a:buNone/>
            </a:pPr>
            <a:r>
              <a:rPr lang="id-ID" sz="2400" dirty="0" smtClean="0"/>
              <a:t>1.	M</a:t>
            </a:r>
            <a:r>
              <a:rPr lang="en-US" sz="2400" dirty="0" err="1" smtClean="0"/>
              <a:t>emperoleh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id-ID" sz="2400" dirty="0" smtClean="0"/>
              <a:t>&amp;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id-ID" sz="2400" dirty="0" smtClean="0"/>
              <a:t>ilmiah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perikanan</a:t>
            </a:r>
            <a:r>
              <a:rPr lang="en-US" sz="2400" dirty="0"/>
              <a:t> </a:t>
            </a:r>
            <a:r>
              <a:rPr lang="en-US" sz="2400" dirty="0" err="1" smtClean="0"/>
              <a:t>rajungan</a:t>
            </a:r>
            <a:r>
              <a:rPr lang="id-ID" sz="2400" dirty="0" smtClean="0"/>
              <a:t> (RPP  Rajungan)</a:t>
            </a:r>
            <a:r>
              <a:rPr lang="en-US" sz="2400" dirty="0" smtClean="0"/>
              <a:t> </a:t>
            </a:r>
            <a:endParaRPr lang="en-US" sz="2400" dirty="0"/>
          </a:p>
          <a:p>
            <a:pPr marL="457200" indent="-457200" eaLnBrk="1" hangingPunct="1">
              <a:buAutoNum type="arabicPeriod" startAt="2"/>
            </a:pPr>
            <a:r>
              <a:rPr lang="id-ID" sz="2400" dirty="0" smtClean="0"/>
              <a:t>Kegiatan </a:t>
            </a:r>
            <a:r>
              <a:rPr lang="id-ID" sz="2400" i="1" dirty="0" smtClean="0"/>
              <a:t>p</a:t>
            </a:r>
            <a:r>
              <a:rPr lang="en-US" sz="2400" i="1" dirty="0" smtClean="0"/>
              <a:t>re-assessment</a:t>
            </a:r>
            <a:r>
              <a:rPr lang="en-US" sz="2400" dirty="0" smtClean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id-ID" sz="2400" dirty="0" smtClean="0"/>
              <a:t>penetapan p</a:t>
            </a:r>
            <a:r>
              <a:rPr lang="en-US" sz="2400" dirty="0" err="1" smtClean="0"/>
              <a:t>rinsip-prinsip</a:t>
            </a:r>
            <a:r>
              <a:rPr lang="en-US" sz="2400" dirty="0" smtClean="0"/>
              <a:t> </a:t>
            </a:r>
            <a:r>
              <a:rPr lang="en-US" sz="2400" i="1" dirty="0" smtClean="0"/>
              <a:t>M</a:t>
            </a:r>
            <a:r>
              <a:rPr lang="id-ID" sz="2400" i="1" dirty="0" smtClean="0"/>
              <a:t>arine </a:t>
            </a:r>
            <a:r>
              <a:rPr lang="en-US" sz="2400" i="1" dirty="0" smtClean="0"/>
              <a:t>S</a:t>
            </a:r>
            <a:r>
              <a:rPr lang="id-ID" sz="2400" i="1" dirty="0" smtClean="0"/>
              <a:t>tewardship </a:t>
            </a:r>
            <a:r>
              <a:rPr lang="en-US" sz="2400" i="1" dirty="0" smtClean="0"/>
              <a:t>C</a:t>
            </a:r>
            <a:r>
              <a:rPr lang="id-ID" sz="2400" i="1" dirty="0" smtClean="0"/>
              <a:t>ouncil</a:t>
            </a:r>
            <a:r>
              <a:rPr lang="id-ID" sz="2400" dirty="0" smtClean="0"/>
              <a:t> (MSC) </a:t>
            </a:r>
            <a:r>
              <a:rPr lang="en-US" sz="2400" dirty="0" smtClean="0"/>
              <a:t> </a:t>
            </a:r>
            <a:r>
              <a:rPr lang="id-ID" sz="2400" dirty="0" smtClean="0"/>
              <a:t>dan kriteria pe</a:t>
            </a:r>
            <a:r>
              <a:rPr lang="en-US" sz="2400" dirty="0" err="1" smtClean="0"/>
              <a:t>nangkapan</a:t>
            </a:r>
            <a:r>
              <a:rPr lang="en-US" sz="2400" dirty="0" smtClean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 </a:t>
            </a:r>
            <a:endParaRPr lang="id-ID" sz="2400" dirty="0" smtClean="0"/>
          </a:p>
          <a:p>
            <a:pPr marL="357188" indent="-357188" eaLnBrk="1" hangingPunct="1">
              <a:buNone/>
            </a:pPr>
            <a:r>
              <a:rPr lang="id-ID" sz="2400" dirty="0" smtClean="0"/>
              <a:t>	 </a:t>
            </a:r>
            <a:r>
              <a:rPr lang="en-US" sz="2400" dirty="0" smtClean="0"/>
              <a:t>(</a:t>
            </a:r>
            <a:r>
              <a:rPr lang="en-US" sz="2400" i="1" dirty="0"/>
              <a:t>the ‘MSC standard’</a:t>
            </a:r>
            <a:r>
              <a:rPr lang="en-US" sz="2400" dirty="0"/>
              <a:t>)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Antara </a:t>
            </a:r>
            <a:r>
              <a:rPr lang="en-US" sz="2400" dirty="0"/>
              <a:t>lain:</a:t>
            </a:r>
          </a:p>
          <a:p>
            <a:pPr marL="0" indent="0" eaLnBrk="1" hangingPunct="1">
              <a:buFontTx/>
              <a:buChar char="-"/>
            </a:pPr>
            <a:r>
              <a:rPr lang="en-US" sz="2400" dirty="0"/>
              <a:t> </a:t>
            </a:r>
            <a:r>
              <a:rPr lang="id-ID" sz="2400" dirty="0" smtClean="0"/>
              <a:t> </a:t>
            </a:r>
            <a:r>
              <a:rPr lang="id-ID" sz="2400" b="1" dirty="0" smtClean="0"/>
              <a:t>Tingkat/Status pemanfaatan</a:t>
            </a:r>
            <a:endParaRPr lang="en-US" sz="2400" b="1" dirty="0"/>
          </a:p>
          <a:p>
            <a:pPr marL="0" indent="0" eaLnBrk="1" hangingPunct="1">
              <a:buFontTx/>
              <a:buChar char="-"/>
            </a:pPr>
            <a:r>
              <a:rPr lang="en-US" sz="2400" b="1" dirty="0"/>
              <a:t> </a:t>
            </a:r>
            <a:r>
              <a:rPr lang="id-ID" sz="2400" b="1" dirty="0" smtClean="0"/>
              <a:t> Informasi tentang perikanan rajungan </a:t>
            </a:r>
          </a:p>
          <a:p>
            <a:pPr marL="0" indent="0" eaLnBrk="1" hangingPunct="1">
              <a:buFontTx/>
              <a:buChar char="-"/>
            </a:pPr>
            <a:r>
              <a:rPr lang="id-ID" sz="2400" dirty="0" smtClean="0"/>
              <a:t>  Stock Assessment </a:t>
            </a: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2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74846"/>
            <a:ext cx="11974286" cy="60733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d-ID" sz="3200" b="1" dirty="0" smtClean="0"/>
              <a:t>METODOLOGI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045029"/>
            <a:ext cx="10515600" cy="48622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/>
              <a:t>Lokasi : Teluk Jakarta, Cirebon,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Demak, Rembang, Sumenep, Sampit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/>
              <a:t>Pengumpulan data primer oleh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peneliti &amp; enumerator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(</a:t>
            </a:r>
            <a:r>
              <a:rPr lang="id-ID" i="1" dirty="0" smtClean="0"/>
              <a:t>on-board observer &amp; on-port observer)</a:t>
            </a:r>
            <a:endParaRPr lang="id-ID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dirty="0" smtClean="0"/>
              <a:t>Pengumpulan data sekunder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d-ID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 smtClean="0"/>
              <a:t>Metode :     1.  </a:t>
            </a:r>
            <a:r>
              <a:rPr lang="id-ID" i="1" dirty="0" smtClean="0"/>
              <a:t>Holistic</a:t>
            </a:r>
            <a:r>
              <a:rPr lang="id-ID" dirty="0" smtClean="0"/>
              <a:t> (stok dianggap homogen &amp; tdk mempertimbangkan umur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d-ID" dirty="0"/>
              <a:t>	</a:t>
            </a:r>
            <a:r>
              <a:rPr lang="id-ID" dirty="0" smtClean="0"/>
              <a:t>	dan data L-W) </a:t>
            </a:r>
            <a:r>
              <a:rPr lang="id-ID" dirty="0" smtClean="0">
                <a:sym typeface="Wingdings" panose="05000000000000000000" pitchFamily="2" charset="2"/>
              </a:rPr>
              <a:t> Produksi Surplus, </a:t>
            </a:r>
            <a:r>
              <a:rPr lang="id-ID" dirty="0" smtClean="0"/>
              <a:t>Metode sapuan (</a:t>
            </a:r>
            <a:r>
              <a:rPr lang="id-ID" i="1" dirty="0" smtClean="0"/>
              <a:t>swept area 			method</a:t>
            </a:r>
            <a:r>
              <a:rPr lang="id-ID" dirty="0" smtClean="0"/>
              <a:t>)</a:t>
            </a:r>
          </a:p>
          <a:p>
            <a:pPr marL="1436688" indent="-1436688">
              <a:buNone/>
            </a:pPr>
            <a:r>
              <a:rPr lang="id-ID" dirty="0"/>
              <a:t>	</a:t>
            </a:r>
            <a:r>
              <a:rPr lang="id-ID" dirty="0" smtClean="0"/>
              <a:t>2.  </a:t>
            </a:r>
            <a:r>
              <a:rPr lang="id-ID" i="1" dirty="0" smtClean="0"/>
              <a:t>Analytical </a:t>
            </a:r>
            <a:r>
              <a:rPr lang="id-ID" dirty="0" smtClean="0"/>
              <a:t>(lebih rinci, data L-W mingguan, Jan-Des 2014)</a:t>
            </a:r>
            <a:r>
              <a:rPr lang="id-ID" i="1" dirty="0" smtClean="0"/>
              <a:t> </a:t>
            </a:r>
          </a:p>
        </p:txBody>
      </p:sp>
      <p:pic>
        <p:nvPicPr>
          <p:cNvPr id="3074" name="Picture 2" descr="lokasi ba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914" y="828402"/>
            <a:ext cx="5078862" cy="322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8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211" y="2920066"/>
            <a:ext cx="10515600" cy="1325563"/>
          </a:xfrm>
        </p:spPr>
        <p:txBody>
          <a:bodyPr/>
          <a:lstStyle/>
          <a:p>
            <a:r>
              <a:rPr lang="id-ID" b="1" u="sng" dirty="0" smtClean="0"/>
              <a:t>HASIL PENELITIAN</a:t>
            </a:r>
            <a:endParaRPr lang="id-ID" b="1" u="sng" dirty="0"/>
          </a:p>
        </p:txBody>
      </p:sp>
    </p:spTree>
    <p:extLst>
      <p:ext uri="{BB962C8B-B14F-4D97-AF65-F5344CB8AC3E}">
        <p14:creationId xmlns:p14="http://schemas.microsoft.com/office/powerpoint/2010/main" val="1599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sz="3200" b="1" dirty="0" err="1"/>
              <a:t>Alat</a:t>
            </a:r>
            <a:r>
              <a:rPr lang="en-US" sz="3200" b="1" dirty="0"/>
              <a:t> </a:t>
            </a:r>
            <a:r>
              <a:rPr lang="en-US" sz="3200" b="1" dirty="0" err="1"/>
              <a:t>tangkap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181600"/>
          </a:xfrm>
        </p:spPr>
        <p:txBody>
          <a:bodyPr/>
          <a:lstStyle/>
          <a:p>
            <a:pPr marL="287338" indent="-287338">
              <a:buFont typeface="Arial" panose="020B0604020202020204" pitchFamily="34" charset="0"/>
              <a:buAutoNum type="arabicPeriod"/>
              <a:defRPr/>
            </a:pPr>
            <a:r>
              <a:rPr lang="en-US" sz="2000" dirty="0" err="1"/>
              <a:t>Bubu</a:t>
            </a:r>
            <a:r>
              <a:rPr lang="en-US" sz="2000" dirty="0"/>
              <a:t> (</a:t>
            </a:r>
            <a:r>
              <a:rPr lang="en-US" sz="2000" i="1" dirty="0"/>
              <a:t>Collapsible trap</a:t>
            </a:r>
            <a:r>
              <a:rPr lang="en-US" sz="2000" dirty="0"/>
              <a:t>) :  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dirty="0"/>
              <a:t>				-  </a:t>
            </a:r>
            <a:r>
              <a:rPr lang="en-US" sz="2000" dirty="0" err="1"/>
              <a:t>Selektif</a:t>
            </a:r>
            <a:endParaRPr lang="en-US" sz="2000" dirty="0"/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dirty="0"/>
              <a:t>				-  Daerah </a:t>
            </a:r>
            <a:r>
              <a:rPr lang="en-US" sz="2000" dirty="0" err="1"/>
              <a:t>pantai</a:t>
            </a:r>
            <a:r>
              <a:rPr lang="en-US" sz="2000" dirty="0"/>
              <a:t> (</a:t>
            </a:r>
            <a:r>
              <a:rPr lang="en-US" sz="2000" i="1" dirty="0"/>
              <a:t>intertidal zone</a:t>
            </a:r>
            <a:r>
              <a:rPr lang="en-US" sz="2000" dirty="0"/>
              <a:t>), </a:t>
            </a:r>
            <a:r>
              <a:rPr lang="en-US" sz="2000" dirty="0" err="1"/>
              <a:t>kdlm</a:t>
            </a:r>
            <a:r>
              <a:rPr lang="en-US" sz="2000" dirty="0"/>
              <a:t> &lt;5 m				    </a:t>
            </a:r>
            <a:r>
              <a:rPr lang="en-US" sz="2000" dirty="0" err="1"/>
              <a:t>ukuran</a:t>
            </a:r>
            <a:r>
              <a:rPr lang="en-US" sz="2000" dirty="0"/>
              <a:t> raj </a:t>
            </a:r>
            <a:r>
              <a:rPr lang="en-US" sz="2000" dirty="0" err="1"/>
              <a:t>kecil</a:t>
            </a:r>
            <a:r>
              <a:rPr lang="en-US" sz="2000" dirty="0"/>
              <a:t> (&lt;5cmCW), </a:t>
            </a:r>
            <a:r>
              <a:rPr lang="en-US" sz="2000" i="1" dirty="0"/>
              <a:t>immature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dirty="0"/>
              <a:t>				-  Daerah </a:t>
            </a:r>
            <a:r>
              <a:rPr lang="en-US" sz="2000" dirty="0" err="1"/>
              <a:t>pertengahan</a:t>
            </a:r>
            <a:r>
              <a:rPr lang="en-US" sz="2000" dirty="0"/>
              <a:t> (</a:t>
            </a:r>
            <a:r>
              <a:rPr lang="en-US" sz="2000" i="1" dirty="0" err="1"/>
              <a:t>subtidal</a:t>
            </a:r>
            <a:r>
              <a:rPr lang="en-US" sz="2000" i="1" dirty="0"/>
              <a:t> zone</a:t>
            </a:r>
            <a:r>
              <a:rPr lang="en-US" sz="2000" dirty="0"/>
              <a:t>), </a:t>
            </a:r>
            <a:r>
              <a:rPr lang="en-US" sz="2000" dirty="0" err="1"/>
              <a:t>kedlm</a:t>
            </a:r>
            <a:r>
              <a:rPr lang="en-US" sz="2000" dirty="0"/>
              <a:t> &gt;5m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dirty="0"/>
              <a:t>				   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(&gt;10cmCW), </a:t>
            </a:r>
            <a:r>
              <a:rPr lang="en-US" sz="2000" i="1" dirty="0" smtClean="0"/>
              <a:t>mature</a:t>
            </a:r>
            <a:endParaRPr lang="id-ID" sz="2000" i="1" dirty="0" smtClean="0"/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id-ID" sz="2000" i="1" dirty="0"/>
              <a:t>	</a:t>
            </a:r>
            <a:r>
              <a:rPr lang="id-ID" sz="2000" i="1" dirty="0" smtClean="0"/>
              <a:t>			-   T</a:t>
            </a:r>
            <a:r>
              <a:rPr lang="id-ID" sz="2000" dirty="0" smtClean="0"/>
              <a:t>erdapat di semua lokasi penelitian</a:t>
            </a:r>
            <a:endParaRPr lang="en-US" sz="2000" dirty="0"/>
          </a:p>
          <a:p>
            <a:pPr marL="457200" indent="-457200">
              <a:spcBef>
                <a:spcPts val="0"/>
              </a:spcBef>
              <a:buNone/>
              <a:defRPr/>
            </a:pPr>
            <a:endParaRPr lang="en-US" sz="2000" i="1" dirty="0"/>
          </a:p>
          <a:p>
            <a:pPr marL="457200" indent="-457200">
              <a:spcBef>
                <a:spcPts val="0"/>
              </a:spcBef>
              <a:buNone/>
              <a:defRPr/>
            </a:pPr>
            <a:endParaRPr lang="en-US" sz="2000" i="1" dirty="0"/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i="1" dirty="0"/>
              <a:t>2.</a:t>
            </a:r>
            <a:r>
              <a:rPr lang="en-US" sz="2000" dirty="0"/>
              <a:t> </a:t>
            </a:r>
            <a:r>
              <a:rPr lang="en-US" sz="2000" dirty="0" err="1"/>
              <a:t>Jaring</a:t>
            </a:r>
            <a:r>
              <a:rPr lang="en-US" sz="2000" dirty="0"/>
              <a:t> </a:t>
            </a:r>
            <a:r>
              <a:rPr lang="en-US" sz="2000" dirty="0" err="1"/>
              <a:t>insang</a:t>
            </a:r>
            <a:r>
              <a:rPr lang="en-US" sz="2000" dirty="0"/>
              <a:t>, </a:t>
            </a:r>
            <a:r>
              <a:rPr lang="en-US" sz="2000" dirty="0" err="1"/>
              <a:t>jaring</a:t>
            </a:r>
            <a:r>
              <a:rPr lang="en-US" sz="2000" dirty="0"/>
              <a:t> “</a:t>
            </a:r>
            <a:r>
              <a:rPr lang="en-US" sz="2000" dirty="0" err="1"/>
              <a:t>kejer</a:t>
            </a:r>
            <a:r>
              <a:rPr lang="en-US" sz="2000" dirty="0"/>
              <a:t>” </a:t>
            </a:r>
            <a:r>
              <a:rPr lang="en-US" sz="2000" i="1" dirty="0"/>
              <a:t>(bottom gillnet)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i="1" dirty="0"/>
              <a:t>				 -  </a:t>
            </a:r>
            <a:r>
              <a:rPr lang="en-US" sz="2000" i="1" dirty="0" err="1"/>
              <a:t>Tidak</a:t>
            </a:r>
            <a:r>
              <a:rPr lang="en-US" sz="2000" i="1" dirty="0"/>
              <a:t> </a:t>
            </a:r>
            <a:r>
              <a:rPr lang="en-US" sz="2000" i="1" dirty="0" err="1"/>
              <a:t>selektif</a:t>
            </a:r>
            <a:r>
              <a:rPr lang="en-US" sz="2000" i="1" dirty="0"/>
              <a:t>				 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i="1" dirty="0"/>
              <a:t>				 -  </a:t>
            </a:r>
            <a:r>
              <a:rPr lang="en-US" sz="2000" i="1" dirty="0" err="1"/>
              <a:t>Kedlman</a:t>
            </a:r>
            <a:r>
              <a:rPr lang="en-US" sz="2000" i="1" dirty="0"/>
              <a:t> </a:t>
            </a:r>
            <a:r>
              <a:rPr lang="en-US" sz="2000" dirty="0"/>
              <a:t>10-30m,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rajungan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smtClean="0"/>
              <a:t>&gt;</a:t>
            </a:r>
            <a:r>
              <a:rPr lang="en-US" sz="2000" dirty="0"/>
              <a:t>10cm)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dirty="0"/>
              <a:t>				 </a:t>
            </a:r>
            <a:r>
              <a:rPr lang="id-ID" sz="2000" dirty="0" smtClean="0"/>
              <a:t>-</a:t>
            </a:r>
            <a:r>
              <a:rPr lang="en-US" sz="2000" dirty="0" smtClean="0"/>
              <a:t>  </a:t>
            </a:r>
            <a:r>
              <a:rPr lang="id-ID" sz="2000" i="1" dirty="0"/>
              <a:t>T</a:t>
            </a:r>
            <a:r>
              <a:rPr lang="id-ID" sz="2000" dirty="0"/>
              <a:t>erdapat di semua lokasi penelitian</a:t>
            </a:r>
            <a:endParaRPr lang="en-US" sz="2000" dirty="0"/>
          </a:p>
          <a:p>
            <a:pPr marL="457200" indent="-457200">
              <a:spcBef>
                <a:spcPts val="0"/>
              </a:spcBef>
              <a:buNone/>
              <a:defRPr/>
            </a:pPr>
            <a:endParaRPr lang="en-US" sz="2000" dirty="0"/>
          </a:p>
        </p:txBody>
      </p:sp>
      <p:pic>
        <p:nvPicPr>
          <p:cNvPr id="17412" name="Picture 2" descr="F:\Foto survey rajunga\IMG_3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2656"/>
            <a:ext cx="24018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9" descr="gillnetlg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33976"/>
            <a:ext cx="24701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1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l"/>
            <a:r>
              <a:rPr lang="en-US" sz="2000" dirty="0"/>
              <a:t>3. </a:t>
            </a:r>
            <a:r>
              <a:rPr lang="id-ID" sz="2000" dirty="0" smtClean="0"/>
              <a:t>G</a:t>
            </a:r>
            <a:r>
              <a:rPr lang="en-US" sz="2000" dirty="0" err="1" smtClean="0"/>
              <a:t>aruk</a:t>
            </a:r>
            <a:r>
              <a:rPr lang="id-ID" sz="2000" dirty="0" smtClean="0"/>
              <a:t> (</a:t>
            </a:r>
            <a:r>
              <a:rPr lang="id-ID" sz="2000" i="1" dirty="0" smtClean="0"/>
              <a:t>Dredge net</a:t>
            </a:r>
            <a:r>
              <a:rPr lang="id-ID" sz="2000" dirty="0" smtClean="0"/>
              <a:t>)</a:t>
            </a:r>
            <a:endParaRPr lang="en-US" sz="2000" dirty="0"/>
          </a:p>
        </p:txBody>
      </p:sp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4279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0" y="500064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>
                <a:solidFill>
                  <a:prstClr val="black"/>
                </a:solidFill>
                <a:cs typeface="Arial" panose="020B0604020202020204" pitchFamily="34" charset="0"/>
              </a:rPr>
              <a:t>Merupakan alat tangkap yang tidak selektif. Cara pengoperasian alat tangkap secara aktif, dihela disepanjang dasar perairan  sehingga organisme yang berada di depan mulut jaring masuk ke bagian kantong</a:t>
            </a:r>
            <a:r>
              <a:rPr lang="id-ID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Operasi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kedalaman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&lt;10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endParaRPr lang="id-ID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Terutama terdapat di Pasuruan, Sumenep, Cirebon</a:t>
            </a:r>
            <a:endParaRPr lang="id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2057400" y="3581401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prstClr val="black"/>
                </a:solidFill>
              </a:rPr>
              <a:t>(Source : Sumiono et al., 2010</a:t>
            </a:r>
            <a:r>
              <a:rPr lang="en-US">
                <a:solidFill>
                  <a:prstClr val="black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133600" y="4419601"/>
          <a:ext cx="52832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orelDRAW" r:id="rId4" imgW="5715000" imgH="2805120" progId="">
                  <p:embed/>
                </p:oleObj>
              </mc:Choice>
              <mc:Fallback>
                <p:oleObj name="CorelDRAW" r:id="rId4" imgW="5715000" imgH="2805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1"/>
                        <a:ext cx="5283200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40386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4. Arad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id-ID" i="1" dirty="0" smtClean="0">
                <a:solidFill>
                  <a:prstClr val="black"/>
                </a:solidFill>
                <a:cs typeface="Arial" panose="020B0604020202020204" pitchFamily="34" charset="0"/>
              </a:rPr>
              <a:t>M</a:t>
            </a:r>
            <a:r>
              <a:rPr lang="en-US" i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ini</a:t>
            </a:r>
            <a:r>
              <a:rPr 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trawl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0" y="4343401"/>
            <a:ext cx="4572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Pengoperasian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alat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ini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cara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ditarik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perahu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bergerak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menggunakan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papan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berbingkai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sehingga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mirip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trawl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mini bottom trawl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).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Dioperasikan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kedalaman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antara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10-40m</a:t>
            </a:r>
            <a:endParaRPr lang="id-ID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Terdapat di pantai utara Jawa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1160</Words>
  <Application>Microsoft Office PowerPoint</Application>
  <PresentationFormat>Widescreen</PresentationFormat>
  <Paragraphs>419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MS Mincho</vt:lpstr>
      <vt:lpstr>ＭＳ Ｐゴシック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CorelDRAW</vt:lpstr>
      <vt:lpstr>STATUS PERIKANAN RAJUNGAN (Portunus pelagicus)  DI LAUT JAWA</vt:lpstr>
      <vt:lpstr>PENDAHULUAN</vt:lpstr>
      <vt:lpstr>PowerPoint Presentation</vt:lpstr>
      <vt:lpstr>Daerah penyebaran rajungan</vt:lpstr>
      <vt:lpstr>Tujuan</vt:lpstr>
      <vt:lpstr>METODOLOGI</vt:lpstr>
      <vt:lpstr>HASIL PENELITIAN</vt:lpstr>
      <vt:lpstr>Alat tangkap</vt:lpstr>
      <vt:lpstr>3. Garuk (Dredge net)</vt:lpstr>
      <vt:lpstr>Case study : Sampit (Central Kalimantan)</vt:lpstr>
      <vt:lpstr>Case Study : Jakarta bay (Dec 2014-Jan 2015)</vt:lpstr>
      <vt:lpstr>PowerPoint Presentation</vt:lpstr>
      <vt:lpstr>PowerPoint Presentation</vt:lpstr>
      <vt:lpstr>2. Kepadatan (density) </vt:lpstr>
      <vt:lpstr>        </vt:lpstr>
      <vt:lpstr>PowerPoint Presentation</vt:lpstr>
      <vt:lpstr>PowerPoint Presentation</vt:lpstr>
      <vt:lpstr>Catch composition *)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PERIKANAN RAJUNGAN DI LAUT JAWA</dc:title>
  <dc:creator>Owner</dc:creator>
  <cp:lastModifiedBy>Owner</cp:lastModifiedBy>
  <cp:revision>70</cp:revision>
  <dcterms:created xsi:type="dcterms:W3CDTF">2015-02-22T07:02:13Z</dcterms:created>
  <dcterms:modified xsi:type="dcterms:W3CDTF">2015-04-08T01:27:31Z</dcterms:modified>
</cp:coreProperties>
</file>